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heme/themeOverride3.xml" ContentType="application/vnd.openxmlformats-officedocument.themeOverride+xml"/>
  <Default Extension="wmf" ContentType="image/x-wmf"/>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theme/themeOverride4.xml" ContentType="application/vnd.openxmlformats-officedocument.themeOverride+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theme/themeOverride2.xml" ContentType="application/vnd.openxmlformats-officedocument.themeOverride+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9"/>
  </p:notesMasterIdLst>
  <p:sldIdLst>
    <p:sldId id="256" r:id="rId2"/>
    <p:sldId id="307" r:id="rId3"/>
    <p:sldId id="308" r:id="rId4"/>
    <p:sldId id="305" r:id="rId5"/>
    <p:sldId id="274" r:id="rId6"/>
    <p:sldId id="275" r:id="rId7"/>
    <p:sldId id="276" r:id="rId8"/>
    <p:sldId id="277" r:id="rId9"/>
    <p:sldId id="278" r:id="rId10"/>
    <p:sldId id="279" r:id="rId11"/>
    <p:sldId id="280" r:id="rId12"/>
    <p:sldId id="281" r:id="rId13"/>
    <p:sldId id="282" r:id="rId14"/>
    <p:sldId id="283" r:id="rId15"/>
    <p:sldId id="304" r:id="rId16"/>
    <p:sldId id="285" r:id="rId17"/>
    <p:sldId id="286" r:id="rId18"/>
    <p:sldId id="287" r:id="rId19"/>
    <p:sldId id="288"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257" r:id="rId36"/>
    <p:sldId id="258" r:id="rId37"/>
    <p:sldId id="259" r:id="rId38"/>
    <p:sldId id="260" r:id="rId39"/>
    <p:sldId id="261" r:id="rId40"/>
    <p:sldId id="262" r:id="rId41"/>
    <p:sldId id="263" r:id="rId42"/>
    <p:sldId id="264" r:id="rId43"/>
    <p:sldId id="265" r:id="rId44"/>
    <p:sldId id="266" r:id="rId45"/>
    <p:sldId id="268" r:id="rId46"/>
    <p:sldId id="269" r:id="rId47"/>
    <p:sldId id="306" r:id="rId4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1" d="100"/>
          <a:sy n="111" d="100"/>
        </p:scale>
        <p:origin x="-1602" y="-8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6C8C69B1-68EB-456A-9EE0-B1E5AC2CDD1A}" type="datetimeFigureOut">
              <a:rPr lang="zh-CN" altLang="en-US"/>
              <a:pPr>
                <a:defRPr/>
              </a:pPr>
              <a:t>2016-09-26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C10DB5BE-23C6-476A-82C1-83B3A221389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TextEdit="1"/>
          </p:cNvSpPr>
          <p:nvPr>
            <p:ph type="sldImg"/>
          </p:nvPr>
        </p:nvSpPr>
        <p:spPr bwMode="auto">
          <a:noFill/>
          <a:ln>
            <a:solidFill>
              <a:srgbClr val="000000"/>
            </a:solidFill>
            <a:miter lim="800000"/>
            <a:headEnd/>
            <a:tailEnd/>
          </a:ln>
        </p:spPr>
      </p:sp>
      <p:sp>
        <p:nvSpPr>
          <p:cNvPr id="99331"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kumimoji="1" lang="zh-CN" altLang="en-US" b="1"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FB8A9C4-4AC4-4134-A8A3-EF0869F0D882}" type="slidenum">
              <a:rPr lang="en-US" altLang="zh-CN"/>
              <a:pPr fontAlgn="base">
                <a:spcBef>
                  <a:spcPct val="0"/>
                </a:spcBef>
                <a:spcAft>
                  <a:spcPct val="0"/>
                </a:spcAft>
                <a:defRPr/>
              </a:pPr>
              <a:t>18</a:t>
            </a:fld>
            <a:endParaRPr lang="en-US" altLang="zh-CN"/>
          </a:p>
        </p:txBody>
      </p:sp>
      <p:sp>
        <p:nvSpPr>
          <p:cNvPr id="3993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993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3281BC2-189B-48CC-9F34-9A00DEF9AEA0}" type="slidenum">
              <a:rPr lang="en-US" altLang="zh-CN"/>
              <a:pPr fontAlgn="base">
                <a:spcBef>
                  <a:spcPct val="0"/>
                </a:spcBef>
                <a:spcAft>
                  <a:spcPct val="0"/>
                </a:spcAft>
                <a:defRPr/>
              </a:pPr>
              <a:t>19</a:t>
            </a:fld>
            <a:endParaRPr lang="en-US" altLang="zh-CN"/>
          </a:p>
        </p:txBody>
      </p:sp>
      <p:sp>
        <p:nvSpPr>
          <p:cNvPr id="4198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198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228600" indent="-228600" eaLnBrk="1" hangingPunct="1">
              <a:spcBef>
                <a:spcPct val="0"/>
              </a:spcBef>
            </a:pPr>
            <a:r>
              <a:rPr lang="zh-CN" altLang="en-US" smtClean="0"/>
              <a:t>一个</a:t>
            </a:r>
            <a:r>
              <a:rPr lang="en-US" altLang="zh-CN" smtClean="0"/>
              <a:t>Use Case</a:t>
            </a:r>
            <a:r>
              <a:rPr lang="zh-CN" altLang="en-US" smtClean="0"/>
              <a:t>图可以按照下列步骤建立</a:t>
            </a:r>
          </a:p>
          <a:p>
            <a:pPr marL="228600" indent="-228600" eaLnBrk="1" hangingPunct="1">
              <a:spcBef>
                <a:spcPct val="0"/>
              </a:spcBef>
              <a:buFontTx/>
              <a:buAutoNum type="arabicPeriod"/>
            </a:pPr>
            <a:r>
              <a:rPr lang="zh-CN" altLang="en-US" smtClean="0"/>
              <a:t>找出系统外部的活动者和外部系统，确定系统的边界和范围</a:t>
            </a:r>
          </a:p>
          <a:p>
            <a:pPr marL="228600" indent="-228600" eaLnBrk="1" hangingPunct="1">
              <a:spcBef>
                <a:spcPct val="0"/>
              </a:spcBef>
              <a:buFontTx/>
              <a:buAutoNum type="arabicPeriod"/>
            </a:pPr>
            <a:r>
              <a:rPr lang="zh-CN" altLang="en-US" smtClean="0"/>
              <a:t>确定每一个活动者所期望的系统行为</a:t>
            </a:r>
          </a:p>
          <a:p>
            <a:pPr marL="228600" indent="-228600" eaLnBrk="1" hangingPunct="1">
              <a:spcBef>
                <a:spcPct val="0"/>
              </a:spcBef>
              <a:buFontTx/>
              <a:buAutoNum type="arabicPeriod"/>
            </a:pPr>
            <a:r>
              <a:rPr lang="zh-CN" altLang="en-US" smtClean="0"/>
              <a:t>把这些系统命名为</a:t>
            </a:r>
            <a:r>
              <a:rPr lang="en-US" altLang="zh-CN" smtClean="0"/>
              <a:t>Use Case</a:t>
            </a:r>
          </a:p>
          <a:p>
            <a:pPr marL="228600" indent="-228600" eaLnBrk="1" hangingPunct="1">
              <a:spcBef>
                <a:spcPct val="0"/>
              </a:spcBef>
              <a:buFontTx/>
              <a:buAutoNum type="arabicPeriod"/>
            </a:pPr>
            <a:r>
              <a:rPr lang="zh-CN" altLang="en-US" smtClean="0"/>
              <a:t>把一些公共的系统行为分解为一批新的</a:t>
            </a:r>
            <a:r>
              <a:rPr lang="en-US" altLang="zh-CN" smtClean="0"/>
              <a:t>Use Case,</a:t>
            </a:r>
            <a:r>
              <a:rPr lang="zh-CN" altLang="en-US" smtClean="0"/>
              <a:t>供其它的</a:t>
            </a:r>
            <a:r>
              <a:rPr lang="en-US" altLang="zh-CN" smtClean="0"/>
              <a:t>Use Case</a:t>
            </a:r>
            <a:r>
              <a:rPr lang="zh-CN" altLang="en-US" smtClean="0"/>
              <a:t>引用。把一些变更的行为分解为扩展的</a:t>
            </a:r>
            <a:r>
              <a:rPr lang="en-US" altLang="zh-CN" smtClean="0"/>
              <a:t>Use Case</a:t>
            </a:r>
          </a:p>
          <a:p>
            <a:pPr marL="228600" indent="-228600" eaLnBrk="1" hangingPunct="1">
              <a:spcBef>
                <a:spcPct val="0"/>
              </a:spcBef>
              <a:buFontTx/>
              <a:buAutoNum type="arabicPeriod"/>
            </a:pPr>
            <a:r>
              <a:rPr lang="zh-CN" altLang="en-US" smtClean="0"/>
              <a:t>编制每一个</a:t>
            </a:r>
            <a:r>
              <a:rPr lang="en-US" altLang="zh-CN" smtClean="0"/>
              <a:t>Use Case</a:t>
            </a:r>
            <a:r>
              <a:rPr lang="zh-CN" altLang="en-US" smtClean="0"/>
              <a:t>的剧本</a:t>
            </a:r>
            <a:r>
              <a:rPr lang="en-US" altLang="zh-CN" smtClean="0"/>
              <a:t>(</a:t>
            </a:r>
            <a:r>
              <a:rPr lang="zh-CN" altLang="en-US" smtClean="0"/>
              <a:t>一系列步骤地描述，这些不走构成了剧本</a:t>
            </a:r>
            <a:r>
              <a:rPr lang="en-US" altLang="zh-CN" smtClean="0"/>
              <a:t>)</a:t>
            </a:r>
          </a:p>
          <a:p>
            <a:pPr marL="228600" indent="-228600" eaLnBrk="1" hangingPunct="1">
              <a:spcBef>
                <a:spcPct val="0"/>
              </a:spcBef>
              <a:buFontTx/>
              <a:buAutoNum type="arabicPeriod"/>
            </a:pPr>
            <a:r>
              <a:rPr lang="zh-CN" altLang="en-US" smtClean="0"/>
              <a:t>绘制</a:t>
            </a:r>
            <a:r>
              <a:rPr lang="en-US" altLang="zh-CN" smtClean="0"/>
              <a:t>Use Case </a:t>
            </a:r>
            <a:r>
              <a:rPr lang="zh-CN" altLang="en-US" smtClean="0"/>
              <a:t>图</a:t>
            </a:r>
          </a:p>
          <a:p>
            <a:pPr marL="228600" indent="-228600" eaLnBrk="1" hangingPunct="1">
              <a:spcBef>
                <a:spcPct val="0"/>
              </a:spcBef>
              <a:buFontTx/>
              <a:buAutoNum type="arabicPeriod"/>
            </a:pPr>
            <a:r>
              <a:rPr lang="zh-CN" altLang="en-US" smtClean="0"/>
              <a:t>区分主业物流和例外情况的事件流。可以把表达例外情况的事件流的</a:t>
            </a:r>
            <a:r>
              <a:rPr lang="en-US" altLang="zh-CN" smtClean="0"/>
              <a:t>Use Case</a:t>
            </a:r>
            <a:r>
              <a:rPr lang="zh-CN" altLang="en-US" smtClean="0"/>
              <a:t>画成一个单独的子</a:t>
            </a:r>
            <a:r>
              <a:rPr lang="en-US" altLang="zh-CN" smtClean="0"/>
              <a:t>Use Case</a:t>
            </a:r>
            <a:r>
              <a:rPr lang="zh-CN" altLang="en-US" smtClean="0"/>
              <a:t>图</a:t>
            </a:r>
          </a:p>
          <a:p>
            <a:pPr marL="228600" indent="-228600" eaLnBrk="1" hangingPunct="1">
              <a:spcBef>
                <a:spcPct val="0"/>
              </a:spcBef>
              <a:buFontTx/>
              <a:buAutoNum type="arabicPeriod"/>
            </a:pPr>
            <a:r>
              <a:rPr lang="zh-CN" altLang="en-US" smtClean="0"/>
              <a:t>精化</a:t>
            </a:r>
            <a:r>
              <a:rPr lang="en-US" altLang="zh-CN" smtClean="0"/>
              <a:t>use Case</a:t>
            </a:r>
            <a:r>
              <a:rPr lang="zh-CN" altLang="en-US" smtClean="0"/>
              <a:t>图。解决</a:t>
            </a:r>
            <a:r>
              <a:rPr lang="en-US" altLang="zh-CN" smtClean="0"/>
              <a:t>Use Case</a:t>
            </a:r>
            <a:r>
              <a:rPr lang="zh-CN" altLang="en-US" smtClean="0"/>
              <a:t>间的重复与冲突问题，简化</a:t>
            </a:r>
            <a:r>
              <a:rPr lang="en-US" altLang="zh-CN" smtClean="0"/>
              <a:t>use Case</a:t>
            </a:r>
            <a:r>
              <a:rPr lang="zh-CN" altLang="en-US" smtClean="0"/>
              <a:t>中的对话序列。</a:t>
            </a:r>
            <a:r>
              <a:rPr lang="en-US" altLang="zh-CN" smtClean="0"/>
              <a:t>Use Case</a:t>
            </a:r>
            <a:r>
              <a:rPr lang="zh-CN" altLang="en-US" smtClean="0"/>
              <a:t>图可以有不同的层次，高层次的</a:t>
            </a:r>
            <a:r>
              <a:rPr lang="en-US" altLang="zh-CN" smtClean="0"/>
              <a:t>Use Case</a:t>
            </a:r>
            <a:r>
              <a:rPr lang="zh-CN" altLang="en-US" smtClean="0"/>
              <a:t>可以分解为若干个下属子系统中的</a:t>
            </a:r>
            <a:r>
              <a:rPr lang="en-US" altLang="zh-CN" smtClean="0"/>
              <a:t>Use Case,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875E91D-90A6-4B39-9397-B7F5B616C54B}" type="slidenum">
              <a:rPr lang="en-US" altLang="zh-CN"/>
              <a:pPr fontAlgn="base">
                <a:spcBef>
                  <a:spcPct val="0"/>
                </a:spcBef>
                <a:spcAft>
                  <a:spcPct val="0"/>
                </a:spcAft>
                <a:defRPr/>
              </a:pPr>
              <a:t>20</a:t>
            </a:fld>
            <a:endParaRPr lang="en-US" altLang="zh-CN"/>
          </a:p>
        </p:txBody>
      </p:sp>
      <p:sp>
        <p:nvSpPr>
          <p:cNvPr id="4403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403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B9418F-EB6C-47C5-9A05-CD8C185F16A7}" type="slidenum">
              <a:rPr lang="en-US" altLang="zh-CN"/>
              <a:pPr fontAlgn="base">
                <a:spcBef>
                  <a:spcPct val="0"/>
                </a:spcBef>
                <a:spcAft>
                  <a:spcPct val="0"/>
                </a:spcAft>
                <a:defRPr/>
              </a:pPr>
              <a:t>21</a:t>
            </a:fld>
            <a:endParaRPr lang="en-US" altLang="zh-CN"/>
          </a:p>
        </p:txBody>
      </p:sp>
      <p:sp>
        <p:nvSpPr>
          <p:cNvPr id="4608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608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228600" indent="-228600" eaLnBrk="1" hangingPunct="1">
              <a:spcBef>
                <a:spcPct val="0"/>
              </a:spcBef>
            </a:pPr>
            <a:r>
              <a:rPr lang="zh-CN" altLang="en-US" b="1" smtClean="0"/>
              <a:t>序列图的内容  </a:t>
            </a:r>
          </a:p>
          <a:p>
            <a:pPr marL="228600" indent="-228600" eaLnBrk="1" hangingPunct="1">
              <a:spcBef>
                <a:spcPct val="0"/>
              </a:spcBef>
            </a:pPr>
            <a:r>
              <a:rPr lang="zh-CN" altLang="en-US" smtClean="0"/>
              <a:t>在序列图中可以有对象和</a:t>
            </a:r>
            <a:r>
              <a:rPr lang="en-US" altLang="zh-CN" smtClean="0"/>
              <a:t>actor</a:t>
            </a:r>
            <a:r>
              <a:rPr lang="zh-CN" altLang="en-US" smtClean="0"/>
              <a:t>实例，以及说明它们如何交互的消息。序列图描述了在参与交互的对象中所发生的事件（从激活的角度来说明），以及这些对象如何通过相互发送消息进行通信。您可以为用例事件流的各种不同形式制作序列图。</a:t>
            </a:r>
          </a:p>
          <a:p>
            <a:pPr marL="228600" indent="-228600" eaLnBrk="1" hangingPunct="1">
              <a:spcBef>
                <a:spcPct val="0"/>
              </a:spcBef>
            </a:pPr>
            <a:endParaRPr lang="zh-CN" altLang="en-US" b="1" smtClean="0"/>
          </a:p>
          <a:p>
            <a:pPr marL="228600" indent="-228600" eaLnBrk="1" hangingPunct="1">
              <a:spcBef>
                <a:spcPct val="0"/>
              </a:spcBef>
            </a:pPr>
            <a:r>
              <a:rPr lang="zh-CN" altLang="en-US" b="1" smtClean="0"/>
              <a:t>什么时候使用</a:t>
            </a:r>
          </a:p>
          <a:p>
            <a:pPr marL="228600" indent="-228600" eaLnBrk="1" hangingPunct="1">
              <a:spcBef>
                <a:spcPct val="0"/>
              </a:spcBef>
            </a:pPr>
            <a:r>
              <a:rPr lang="zh-CN" altLang="en-US" smtClean="0"/>
              <a:t>在你要分析一个用例中多个对象的行为时，就应该使用交互图。它们很有效地表示对象之间的合作，但并不那么适用于精确定义行为。</a:t>
            </a:r>
          </a:p>
          <a:p>
            <a:pPr marL="228600" indent="-228600" eaLnBrk="1" hangingPunct="1">
              <a:spcBef>
                <a:spcPct val="0"/>
              </a:spcBef>
            </a:pPr>
            <a:r>
              <a:rPr lang="zh-CN" altLang="en-US" smtClean="0"/>
              <a:t>如果你想分析一个对象在多个用例中的行为，请使用状态转移图。如果你想分析交叉于多用例或多线程中的行为，考虑用活动图吧。</a:t>
            </a:r>
          </a:p>
          <a:p>
            <a:pPr marL="228600" indent="-228600" eaLnBrk="1" hangingPunct="1">
              <a:spcBef>
                <a:spcPct val="0"/>
              </a:spcBef>
            </a:pPr>
            <a:endParaRPr lang="zh-CN" altLang="en-US" smtClean="0"/>
          </a:p>
          <a:p>
            <a:pPr marL="228600" indent="-228600" eaLnBrk="1" hangingPunct="1">
              <a:spcBef>
                <a:spcPct val="0"/>
              </a:spcBef>
            </a:pPr>
            <a:endParaRPr lang="en-US"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B0EF485-5D3B-4159-8EDA-112F6F742C1D}" type="slidenum">
              <a:rPr lang="en-US" altLang="zh-CN"/>
              <a:pPr fontAlgn="base">
                <a:spcBef>
                  <a:spcPct val="0"/>
                </a:spcBef>
                <a:spcAft>
                  <a:spcPct val="0"/>
                </a:spcAft>
                <a:defRPr/>
              </a:pPr>
              <a:t>22</a:t>
            </a:fld>
            <a:endParaRPr lang="en-US" altLang="zh-CN"/>
          </a:p>
        </p:txBody>
      </p:sp>
      <p:sp>
        <p:nvSpPr>
          <p:cNvPr id="481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81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228600" indent="-228600" eaLnBrk="1" hangingPunct="1">
              <a:spcBef>
                <a:spcPct val="0"/>
              </a:spcBef>
            </a:pPr>
            <a:r>
              <a:rPr lang="zh-CN" altLang="en-US" b="1" smtClean="0"/>
              <a:t>序列图的内容  </a:t>
            </a:r>
          </a:p>
          <a:p>
            <a:pPr marL="228600" indent="-228600" eaLnBrk="1" hangingPunct="1">
              <a:spcBef>
                <a:spcPct val="0"/>
              </a:spcBef>
            </a:pPr>
            <a:r>
              <a:rPr lang="zh-CN" altLang="en-US" smtClean="0"/>
              <a:t>在序列图中可以有对象和</a:t>
            </a:r>
            <a:r>
              <a:rPr lang="en-US" altLang="zh-CN" smtClean="0"/>
              <a:t>actor</a:t>
            </a:r>
            <a:r>
              <a:rPr lang="zh-CN" altLang="en-US" smtClean="0"/>
              <a:t>实例，以及说明它们如何交互的消息。序列图描述了在参与交互的对象中所发生的事件（从激活的角度来说明），以及这些对象如何通过相互发送消息进行通信。您可以为用例事件流的各种不同形式制作序列图。</a:t>
            </a:r>
          </a:p>
          <a:p>
            <a:pPr marL="228600" indent="-228600" eaLnBrk="1" hangingPunct="1">
              <a:spcBef>
                <a:spcPct val="0"/>
              </a:spcBef>
            </a:pPr>
            <a:endParaRPr lang="zh-CN" altLang="en-US" b="1" smtClean="0"/>
          </a:p>
          <a:p>
            <a:pPr marL="228600" indent="-228600" eaLnBrk="1" hangingPunct="1">
              <a:spcBef>
                <a:spcPct val="0"/>
              </a:spcBef>
            </a:pPr>
            <a:r>
              <a:rPr lang="zh-CN" altLang="en-US" b="1" smtClean="0"/>
              <a:t>什么时候使用</a:t>
            </a:r>
          </a:p>
          <a:p>
            <a:pPr marL="228600" indent="-228600" eaLnBrk="1" hangingPunct="1">
              <a:spcBef>
                <a:spcPct val="0"/>
              </a:spcBef>
            </a:pPr>
            <a:r>
              <a:rPr lang="zh-CN" altLang="en-US" smtClean="0"/>
              <a:t>在你要分析一个用例中多个对象的行为时，就应该使用交互图。它们很有效地表示对象之间的合作，但并不那么适用于精确定义行为。</a:t>
            </a:r>
          </a:p>
          <a:p>
            <a:pPr marL="228600" indent="-228600" eaLnBrk="1" hangingPunct="1">
              <a:spcBef>
                <a:spcPct val="0"/>
              </a:spcBef>
            </a:pPr>
            <a:r>
              <a:rPr lang="zh-CN" altLang="en-US" smtClean="0"/>
              <a:t>如果你想分析一个对象在多个用例中的行为，请使用状态转移图。如果你想分析交叉于多用例或多线程中的行为，考虑用活动图吧。</a:t>
            </a:r>
          </a:p>
          <a:p>
            <a:pPr marL="228600" indent="-228600" eaLnBrk="1" hangingPunct="1">
              <a:spcBef>
                <a:spcPct val="0"/>
              </a:spcBef>
            </a:pPr>
            <a:endParaRPr lang="zh-CN" altLang="en-US" smtClean="0"/>
          </a:p>
          <a:p>
            <a:pPr marL="228600" indent="-228600" eaLnBrk="1" hangingPunct="1">
              <a:spcBef>
                <a:spcPct val="0"/>
              </a:spcBef>
            </a:pPr>
            <a:endParaRPr lang="en-US" altLang="zh-CN"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87B043D-C057-417A-9977-3674949E4EBB}" type="slidenum">
              <a:rPr lang="en-US" altLang="zh-CN"/>
              <a:pPr fontAlgn="base">
                <a:spcBef>
                  <a:spcPct val="0"/>
                </a:spcBef>
                <a:spcAft>
                  <a:spcPct val="0"/>
                </a:spcAft>
                <a:defRPr/>
              </a:pPr>
              <a:t>23</a:t>
            </a:fld>
            <a:endParaRPr lang="en-US" altLang="zh-CN"/>
          </a:p>
        </p:txBody>
      </p:sp>
      <p:sp>
        <p:nvSpPr>
          <p:cNvPr id="5017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017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8736E3-1B99-4520-8759-FC23946CAC6E}" type="slidenum">
              <a:rPr lang="en-US" altLang="zh-CN"/>
              <a:pPr fontAlgn="base">
                <a:spcBef>
                  <a:spcPct val="0"/>
                </a:spcBef>
                <a:spcAft>
                  <a:spcPct val="0"/>
                </a:spcAft>
                <a:defRPr/>
              </a:pPr>
              <a:t>24</a:t>
            </a:fld>
            <a:endParaRPr lang="en-US" altLang="zh-CN"/>
          </a:p>
        </p:txBody>
      </p:sp>
      <p:sp>
        <p:nvSpPr>
          <p:cNvPr id="5222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222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包含一组对象和以消息交换为纽带的关联，用于描述系统的行为是如何由系统的成分合作实现的</a:t>
            </a:r>
          </a:p>
          <a:p>
            <a:pPr eaLnBrk="1" hangingPunct="1">
              <a:spcBef>
                <a:spcPct val="0"/>
              </a:spcBef>
            </a:pPr>
            <a:endParaRPr lang="en-US" altLang="zh-CN"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F06B45F-239E-4789-8EC7-56AAD096ED0B}" type="slidenum">
              <a:rPr lang="en-US" altLang="zh-CN"/>
              <a:pPr fontAlgn="base">
                <a:spcBef>
                  <a:spcPct val="0"/>
                </a:spcBef>
                <a:spcAft>
                  <a:spcPct val="0"/>
                </a:spcAft>
                <a:defRPr/>
              </a:pPr>
              <a:t>25</a:t>
            </a:fld>
            <a:endParaRPr lang="en-US" altLang="zh-CN"/>
          </a:p>
        </p:txBody>
      </p:sp>
      <p:sp>
        <p:nvSpPr>
          <p:cNvPr id="5427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427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228600" indent="-228600" eaLnBrk="1" hangingPunct="1">
              <a:spcBef>
                <a:spcPct val="0"/>
              </a:spcBef>
            </a:pPr>
            <a:r>
              <a:rPr lang="zh-CN" altLang="en-US" smtClean="0"/>
              <a:t>协同图的建立步骤</a:t>
            </a:r>
          </a:p>
          <a:p>
            <a:pPr marL="228600" indent="-228600" eaLnBrk="1" hangingPunct="1">
              <a:spcBef>
                <a:spcPct val="0"/>
              </a:spcBef>
              <a:buFontTx/>
              <a:buAutoNum type="arabicPeriod"/>
            </a:pPr>
            <a:r>
              <a:rPr lang="zh-CN" altLang="en-US" smtClean="0"/>
              <a:t>确定交互的上下文</a:t>
            </a:r>
          </a:p>
          <a:p>
            <a:pPr marL="228600" indent="-228600" eaLnBrk="1" hangingPunct="1">
              <a:spcBef>
                <a:spcPct val="0"/>
              </a:spcBef>
              <a:buFontTx/>
              <a:buAutoNum type="arabicPeriod"/>
            </a:pPr>
            <a:r>
              <a:rPr lang="zh-CN" altLang="en-US" smtClean="0"/>
              <a:t>找出参与交互的对象角色，把他们作为图形的节点安置在协同图中</a:t>
            </a:r>
          </a:p>
          <a:p>
            <a:pPr marL="228600" indent="-228600" eaLnBrk="1" hangingPunct="1">
              <a:spcBef>
                <a:spcPct val="0"/>
              </a:spcBef>
              <a:buFontTx/>
              <a:buAutoNum type="arabicPeriod"/>
            </a:pPr>
            <a:r>
              <a:rPr lang="zh-CN" altLang="en-US" smtClean="0"/>
              <a:t>设置对象的初始性质</a:t>
            </a:r>
          </a:p>
          <a:p>
            <a:pPr marL="228600" indent="-228600" eaLnBrk="1" hangingPunct="1">
              <a:spcBef>
                <a:spcPct val="0"/>
              </a:spcBef>
              <a:buFontTx/>
              <a:buAutoNum type="arabicPeriod"/>
            </a:pPr>
            <a:r>
              <a:rPr lang="zh-CN" altLang="en-US" smtClean="0"/>
              <a:t>说明对象之间的链接，首先给出对象之间的关联链接，然后给出其他链接</a:t>
            </a:r>
          </a:p>
          <a:p>
            <a:pPr marL="228600" indent="-228600" eaLnBrk="1" hangingPunct="1">
              <a:spcBef>
                <a:spcPct val="0"/>
              </a:spcBef>
              <a:buFontTx/>
              <a:buAutoNum type="arabicPeriod"/>
            </a:pPr>
            <a:r>
              <a:rPr lang="zh-CN" altLang="en-US" smtClean="0"/>
              <a:t>从初始化交互的消息开始，在链接上安置相应消息。给出消息序号。注意用箭头的形势区别同步消息和异步消息。根据协作图是属于说明曾换是属于实例层，给出消息标签的内容，以及必要的构造型约束</a:t>
            </a:r>
          </a:p>
          <a:p>
            <a:pPr marL="228600" indent="-228600" eaLnBrk="1" hangingPunct="1">
              <a:spcBef>
                <a:spcPct val="0"/>
              </a:spcBef>
              <a:buFontTx/>
              <a:buAutoNum type="arabicPeriod"/>
            </a:pPr>
            <a:r>
              <a:rPr lang="zh-CN" altLang="en-US" smtClean="0"/>
              <a:t>处理一些特殊情况，如循环、自调用、回调、多对象等</a:t>
            </a:r>
          </a:p>
          <a:p>
            <a:pPr marL="228600" indent="-228600" eaLnBrk="1" hangingPunct="1">
              <a:spcBef>
                <a:spcPct val="0"/>
              </a:spcBef>
              <a:buFontTx/>
              <a:buAutoNum type="arabicPeriod"/>
            </a:pPr>
            <a:endParaRPr lang="en-US" altLang="zh-CN"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DBA9DC-E935-4EE3-95BD-A4806232D61D}" type="slidenum">
              <a:rPr lang="en-US" altLang="zh-CN"/>
              <a:pPr fontAlgn="base">
                <a:spcBef>
                  <a:spcPct val="0"/>
                </a:spcBef>
                <a:spcAft>
                  <a:spcPct val="0"/>
                </a:spcAft>
                <a:defRPr/>
              </a:pPr>
              <a:t>26</a:t>
            </a:fld>
            <a:endParaRPr lang="en-US" altLang="zh-CN"/>
          </a:p>
        </p:txBody>
      </p:sp>
      <p:sp>
        <p:nvSpPr>
          <p:cNvPr id="5632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632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813D05C-CA6B-4E3C-9C7B-1A99EA5DFEC3}" type="slidenum">
              <a:rPr lang="en-US" altLang="zh-CN"/>
              <a:pPr fontAlgn="base">
                <a:spcBef>
                  <a:spcPct val="0"/>
                </a:spcBef>
                <a:spcAft>
                  <a:spcPct val="0"/>
                </a:spcAft>
                <a:defRPr/>
              </a:pPr>
              <a:t>27</a:t>
            </a:fld>
            <a:endParaRPr lang="en-US" altLang="zh-CN"/>
          </a:p>
        </p:txBody>
      </p:sp>
      <p:sp>
        <p:nvSpPr>
          <p:cNvPr id="583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83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活动图着重描述活动和大的过程，它们可能与方法或成员函数及其活动序列相对应，也可能不对应。从这种意义上，它很像流程图，而不同之处是活动图显式支持并发活动和它们的同步</a:t>
            </a:r>
          </a:p>
          <a:p>
            <a:pPr eaLnBrk="1" hangingPunct="1">
              <a:spcBef>
                <a:spcPct val="0"/>
              </a:spcBef>
            </a:pPr>
            <a:endParaRPr lang="zh-CN" altLang="en-US" smtClean="0"/>
          </a:p>
          <a:p>
            <a:pPr eaLnBrk="1" hangingPunct="1">
              <a:spcBef>
                <a:spcPct val="0"/>
              </a:spcBef>
            </a:pPr>
            <a:r>
              <a:rPr lang="zh-CN" altLang="en-US" smtClean="0"/>
              <a:t>活动图最大的不足之处是它们没有显式表示出哪个对象执行哪个活动以及它们之间的消息工作方式。你可以为每个活动标记上负责的对象，但那不会使对象之间的交互变得清晰（那就是你要使用交互图的时候了）。一种常能凑效的方法是，在为一个过程建模的早期，先画活动图来帮助你获得对整个过程的理解。然后你可以用交互图来帮助你将活动分配到类中</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CC9E943-209C-43CF-9B75-C5BDA1C699E5}" type="slidenum">
              <a:rPr lang="en-US" altLang="zh-CN"/>
              <a:pPr fontAlgn="base">
                <a:spcBef>
                  <a:spcPct val="0"/>
                </a:spcBef>
                <a:spcAft>
                  <a:spcPct val="0"/>
                </a:spcAft>
                <a:defRPr/>
              </a:pPr>
              <a:t>6</a:t>
            </a:fld>
            <a:endParaRPr lang="en-US" altLang="zh-CN"/>
          </a:p>
        </p:txBody>
      </p:sp>
      <p:sp>
        <p:nvSpPr>
          <p:cNvPr id="1945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945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7AD610F-74CF-412D-B991-3B686FD45BB5}" type="slidenum">
              <a:rPr lang="en-US" altLang="zh-CN"/>
              <a:pPr fontAlgn="base">
                <a:spcBef>
                  <a:spcPct val="0"/>
                </a:spcBef>
                <a:spcAft>
                  <a:spcPct val="0"/>
                </a:spcAft>
                <a:defRPr/>
              </a:pPr>
              <a:t>28</a:t>
            </a:fld>
            <a:endParaRPr lang="en-US" altLang="zh-CN"/>
          </a:p>
        </p:txBody>
      </p:sp>
      <p:sp>
        <p:nvSpPr>
          <p:cNvPr id="6041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041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04098DD-0B6B-4FF3-A06C-083DCD8DEBC5}" type="slidenum">
              <a:rPr lang="en-US" altLang="zh-CN"/>
              <a:pPr fontAlgn="base">
                <a:spcBef>
                  <a:spcPct val="0"/>
                </a:spcBef>
                <a:spcAft>
                  <a:spcPct val="0"/>
                </a:spcAft>
                <a:defRPr/>
              </a:pPr>
              <a:t>29</a:t>
            </a:fld>
            <a:endParaRPr lang="en-US" altLang="zh-CN"/>
          </a:p>
        </p:txBody>
      </p:sp>
      <p:sp>
        <p:nvSpPr>
          <p:cNvPr id="6246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6246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5C48E6E-5568-4C9C-AC1C-1010476AB5B1}" type="slidenum">
              <a:rPr lang="en-US" altLang="zh-CN"/>
              <a:pPr fontAlgn="base">
                <a:spcBef>
                  <a:spcPct val="0"/>
                </a:spcBef>
                <a:spcAft>
                  <a:spcPct val="0"/>
                </a:spcAft>
                <a:defRPr/>
              </a:pPr>
              <a:t>8</a:t>
            </a:fld>
            <a:endParaRPr lang="en-US" altLang="zh-CN"/>
          </a:p>
        </p:txBody>
      </p:sp>
      <p:sp>
        <p:nvSpPr>
          <p:cNvPr id="2253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253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45B3CF6-F511-4648-A5F8-D883982FF294}" type="slidenum">
              <a:rPr lang="en-US" altLang="zh-CN"/>
              <a:pPr fontAlgn="base">
                <a:spcBef>
                  <a:spcPct val="0"/>
                </a:spcBef>
                <a:spcAft>
                  <a:spcPct val="0"/>
                </a:spcAft>
                <a:defRPr/>
              </a:pPr>
              <a:t>9</a:t>
            </a:fld>
            <a:endParaRPr lang="en-US" altLang="zh-CN"/>
          </a:p>
        </p:txBody>
      </p:sp>
      <p:sp>
        <p:nvSpPr>
          <p:cNvPr id="2457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457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3086E94-CA4F-4EDC-A594-E00452A4F423}" type="slidenum">
              <a:rPr lang="en-US" altLang="zh-CN"/>
              <a:pPr fontAlgn="base">
                <a:spcBef>
                  <a:spcPct val="0"/>
                </a:spcBef>
                <a:spcAft>
                  <a:spcPct val="0"/>
                </a:spcAft>
                <a:defRPr/>
              </a:pPr>
              <a:t>10</a:t>
            </a:fld>
            <a:endParaRPr lang="en-US" altLang="zh-CN"/>
          </a:p>
        </p:txBody>
      </p:sp>
      <p:sp>
        <p:nvSpPr>
          <p:cNvPr id="2662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662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6281858-6907-47BC-B1E3-95B427799301}" type="slidenum">
              <a:rPr lang="en-US" altLang="zh-CN"/>
              <a:pPr fontAlgn="base">
                <a:spcBef>
                  <a:spcPct val="0"/>
                </a:spcBef>
                <a:spcAft>
                  <a:spcPct val="0"/>
                </a:spcAft>
                <a:defRPr/>
              </a:pPr>
              <a:t>11</a:t>
            </a:fld>
            <a:endParaRPr lang="en-US" altLang="zh-CN"/>
          </a:p>
        </p:txBody>
      </p:sp>
      <p:sp>
        <p:nvSpPr>
          <p:cNvPr id="2867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867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D9EEEAE-229E-45D4-A2D3-D709CDC45A6C}" type="slidenum">
              <a:rPr lang="en-US" altLang="zh-CN"/>
              <a:pPr fontAlgn="base">
                <a:spcBef>
                  <a:spcPct val="0"/>
                </a:spcBef>
                <a:spcAft>
                  <a:spcPct val="0"/>
                </a:spcAft>
                <a:defRPr/>
              </a:pPr>
              <a:t>14</a:t>
            </a:fld>
            <a:endParaRPr lang="en-US" altLang="zh-CN"/>
          </a:p>
        </p:txBody>
      </p:sp>
      <p:sp>
        <p:nvSpPr>
          <p:cNvPr id="3277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27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544500C-28D3-46ED-964B-86D763941E2E}" type="slidenum">
              <a:rPr lang="en-US" altLang="zh-CN"/>
              <a:pPr fontAlgn="base">
                <a:spcBef>
                  <a:spcPct val="0"/>
                </a:spcBef>
                <a:spcAft>
                  <a:spcPct val="0"/>
                </a:spcAft>
                <a:defRPr/>
              </a:pPr>
              <a:t>15</a:t>
            </a:fld>
            <a:endParaRPr lang="en-US" altLang="zh-CN"/>
          </a:p>
        </p:txBody>
      </p:sp>
      <p:sp>
        <p:nvSpPr>
          <p:cNvPr id="34818" name="Rectangle 2"/>
          <p:cNvSpPr>
            <a:spLocks noGrp="1" noRot="1" noChangeAspect="1" noChangeArrowheads="1" noTextEdit="1"/>
          </p:cNvSpPr>
          <p:nvPr>
            <p:ph type="sldImg"/>
          </p:nvPr>
        </p:nvSpPr>
        <p:spPr bwMode="auto">
          <a:xfrm>
            <a:off x="1485900" y="914400"/>
            <a:ext cx="3886200" cy="2914650"/>
          </a:xfrm>
          <a:noFill/>
          <a:ln>
            <a:solidFill>
              <a:srgbClr val="000000"/>
            </a:solidFill>
            <a:miter lim="800000"/>
            <a:headEnd/>
            <a:tailEnd/>
          </a:ln>
        </p:spPr>
      </p:sp>
      <p:sp>
        <p:nvSpPr>
          <p:cNvPr id="34819" name="Rectangle 3"/>
          <p:cNvSpPr>
            <a:spLocks noGrp="1" noChangeArrowheads="1"/>
          </p:cNvSpPr>
          <p:nvPr>
            <p:ph type="body" idx="1"/>
          </p:nvPr>
        </p:nvSpPr>
        <p:spPr bwMode="auto">
          <a:xfrm>
            <a:off x="460375" y="3962400"/>
            <a:ext cx="5943600" cy="4495800"/>
          </a:xfrm>
          <a:noFill/>
        </p:spPr>
        <p:txBody>
          <a:bodyPr wrap="square" lIns="89730" tIns="44865" rIns="89730" bIns="44865" numCol="1" anchor="t" anchorCtr="0" compatLnSpc="1">
            <a:prstTxWarp prst="textNoShape">
              <a:avLst/>
            </a:prstTxWarp>
          </a:bodyPr>
          <a:lstStyle/>
          <a:p>
            <a:pPr eaLnBrk="1" hangingPunct="1">
              <a:spcBef>
                <a:spcPct val="0"/>
              </a:spcBef>
            </a:pPr>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79DFC1F-B16B-4B8C-A82D-05B4759B4994}" type="slidenum">
              <a:rPr lang="en-US" altLang="zh-CN"/>
              <a:pPr fontAlgn="base">
                <a:spcBef>
                  <a:spcPct val="0"/>
                </a:spcBef>
                <a:spcAft>
                  <a:spcPct val="0"/>
                </a:spcAft>
                <a:defRPr/>
              </a:pPr>
              <a:t>17</a:t>
            </a:fld>
            <a:endParaRPr lang="en-US" altLang="zh-CN"/>
          </a:p>
        </p:txBody>
      </p:sp>
      <p:sp>
        <p:nvSpPr>
          <p:cNvPr id="37890"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3789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marL="228600" indent="-228600" eaLnBrk="1" hangingPunct="1">
              <a:spcBef>
                <a:spcPct val="0"/>
              </a:spcBef>
            </a:pPr>
            <a:r>
              <a:rPr lang="zh-CN" altLang="en-US" smtClean="0"/>
              <a:t>建立类图的步骤</a:t>
            </a:r>
          </a:p>
          <a:p>
            <a:pPr marL="228600" indent="-228600" eaLnBrk="1" hangingPunct="1">
              <a:spcBef>
                <a:spcPct val="0"/>
              </a:spcBef>
              <a:buFontTx/>
              <a:buAutoNum type="arabicPeriod"/>
            </a:pPr>
            <a:r>
              <a:rPr lang="zh-CN" altLang="en-US" smtClean="0"/>
              <a:t>研究分析问题领域，确定系统需求</a:t>
            </a:r>
          </a:p>
          <a:p>
            <a:pPr marL="228600" indent="-228600" eaLnBrk="1" hangingPunct="1">
              <a:spcBef>
                <a:spcPct val="0"/>
              </a:spcBef>
              <a:buFontTx/>
              <a:buAutoNum type="arabicPeriod"/>
            </a:pPr>
            <a:r>
              <a:rPr lang="zh-CN" altLang="en-US" smtClean="0"/>
              <a:t>发现对象和类，明确他们的含义和责任，确定属性和操作</a:t>
            </a:r>
          </a:p>
          <a:p>
            <a:pPr marL="228600" indent="-228600" eaLnBrk="1" hangingPunct="1">
              <a:spcBef>
                <a:spcPct val="0"/>
              </a:spcBef>
              <a:buFontTx/>
              <a:buAutoNum type="arabicPeriod"/>
            </a:pPr>
            <a:r>
              <a:rPr lang="zh-CN" altLang="en-US" smtClean="0"/>
              <a:t>发现类之间的静态联系。（关联、泛化、聚合、组合、依赖）</a:t>
            </a:r>
          </a:p>
          <a:p>
            <a:pPr marL="228600" indent="-228600" eaLnBrk="1" hangingPunct="1">
              <a:spcBef>
                <a:spcPct val="0"/>
              </a:spcBef>
              <a:buFontTx/>
              <a:buAutoNum type="arabicPeriod"/>
            </a:pPr>
            <a:r>
              <a:rPr lang="zh-CN" altLang="en-US" smtClean="0"/>
              <a:t>设计类和联系，调整和精化已得到的类之间的联系，解决命名冲突和功能重复问题</a:t>
            </a:r>
          </a:p>
          <a:p>
            <a:pPr marL="228600" indent="-228600" eaLnBrk="1" hangingPunct="1">
              <a:spcBef>
                <a:spcPct val="0"/>
              </a:spcBef>
              <a:buFontTx/>
              <a:buAutoNum type="arabicPeriod"/>
            </a:pPr>
            <a:r>
              <a:rPr lang="zh-CN" altLang="en-US" smtClean="0"/>
              <a:t>绘制类图并编制相应的说明</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hemeOverride" Target="../theme/themeOverride4.xml"/><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直角三角形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grpSp>
        <p:nvGrpSpPr>
          <p:cNvPr id="5" name="组合 1"/>
          <p:cNvGrpSpPr>
            <a:grpSpLocks/>
          </p:cNvGrpSpPr>
          <p:nvPr/>
        </p:nvGrpSpPr>
        <p:grpSpPr bwMode="auto">
          <a:xfrm>
            <a:off x="-3175" y="4953000"/>
            <a:ext cx="9147175" cy="1911350"/>
            <a:chOff x="-3765" y="4832896"/>
            <a:chExt cx="9147765" cy="2032192"/>
          </a:xfrm>
        </p:grpSpPr>
        <p:sp>
          <p:nvSpPr>
            <p:cNvPr id="6" name="任意多边形 6"/>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a typeface="+mn-ea"/>
              </a:endParaRPr>
            </a:p>
          </p:txBody>
        </p:sp>
        <p:sp>
          <p:nvSpPr>
            <p:cNvPr id="7" name="任意多边形 7"/>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a typeface="+mn-ea"/>
              </a:endParaRPr>
            </a:p>
          </p:txBody>
        </p:sp>
        <p:sp>
          <p:nvSpPr>
            <p:cNvPr id="8" name="任意多边形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标题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zh-CN" altLang="en-US" smtClean="0"/>
              <a:t>单击此处编辑母版标题样式</a:t>
            </a:r>
            <a:endParaRPr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zh-CN" altLang="en-US" smtClean="0"/>
              <a:t>单击此处编辑母版副标题样式</a:t>
            </a:r>
            <a:endParaRPr lang="en-US"/>
          </a:p>
        </p:txBody>
      </p:sp>
      <p:sp>
        <p:nvSpPr>
          <p:cNvPr id="11" name="日期占位符 29"/>
          <p:cNvSpPr>
            <a:spLocks noGrp="1"/>
          </p:cNvSpPr>
          <p:nvPr>
            <p:ph type="dt" sz="half" idx="10"/>
          </p:nvPr>
        </p:nvSpPr>
        <p:spPr/>
        <p:txBody>
          <a:bodyPr/>
          <a:lstStyle>
            <a:lvl1pPr>
              <a:defRPr>
                <a:solidFill>
                  <a:srgbClr val="FFFFFF"/>
                </a:solidFill>
              </a:defRPr>
            </a:lvl1pPr>
            <a:extLst/>
          </a:lstStyle>
          <a:p>
            <a:pPr>
              <a:defRPr/>
            </a:pPr>
            <a:fld id="{BC3FA91E-2BD3-44C0-BE1D-41DD971CE191}" type="datetimeFigureOut">
              <a:rPr lang="zh-CN" altLang="en-US"/>
              <a:pPr>
                <a:defRPr/>
              </a:pPr>
              <a:t>2016-09-26</a:t>
            </a:fld>
            <a:endParaRPr lang="zh-CN" altLang="en-US"/>
          </a:p>
        </p:txBody>
      </p:sp>
      <p:sp>
        <p:nvSpPr>
          <p:cNvPr id="12" name="页脚占位符 18"/>
          <p:cNvSpPr>
            <a:spLocks noGrp="1"/>
          </p:cNvSpPr>
          <p:nvPr>
            <p:ph type="ftr" sz="quarter" idx="11"/>
          </p:nvPr>
        </p:nvSpPr>
        <p:spPr/>
        <p:txBody>
          <a:bodyPr/>
          <a:lstStyle>
            <a:lvl1pPr>
              <a:defRPr>
                <a:solidFill>
                  <a:schemeClr val="accent1">
                    <a:tint val="20000"/>
                  </a:schemeClr>
                </a:solidFill>
              </a:defRPr>
            </a:lvl1pPr>
            <a:extLst/>
          </a:lstStyle>
          <a:p>
            <a:pPr>
              <a:defRPr/>
            </a:pPr>
            <a:endParaRPr lang="zh-CN" altLang="en-US"/>
          </a:p>
        </p:txBody>
      </p:sp>
      <p:sp>
        <p:nvSpPr>
          <p:cNvPr id="13" name="灯片编号占位符 26"/>
          <p:cNvSpPr>
            <a:spLocks noGrp="1"/>
          </p:cNvSpPr>
          <p:nvPr>
            <p:ph type="sldNum" sz="quarter" idx="12"/>
          </p:nvPr>
        </p:nvSpPr>
        <p:spPr/>
        <p:txBody>
          <a:bodyPr/>
          <a:lstStyle>
            <a:lvl1pPr>
              <a:defRPr>
                <a:solidFill>
                  <a:srgbClr val="FFFFFF"/>
                </a:solidFill>
              </a:defRPr>
            </a:lvl1pPr>
            <a:extLst/>
          </a:lstStyle>
          <a:p>
            <a:pPr>
              <a:defRPr/>
            </a:pPr>
            <a:fld id="{9ED0075D-8721-4E5D-982D-2D4A91632BA4}"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1481329"/>
            <a:ext cx="8229600" cy="4386071"/>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9"/>
          <p:cNvSpPr>
            <a:spLocks noGrp="1"/>
          </p:cNvSpPr>
          <p:nvPr>
            <p:ph type="dt" sz="half" idx="10"/>
          </p:nvPr>
        </p:nvSpPr>
        <p:spPr/>
        <p:txBody>
          <a:bodyPr/>
          <a:lstStyle>
            <a:lvl1pPr>
              <a:defRPr/>
            </a:lvl1pPr>
          </a:lstStyle>
          <a:p>
            <a:pPr>
              <a:defRPr/>
            </a:pPr>
            <a:fld id="{49F8AC43-32FE-4CE8-9044-41DA926BF136}" type="datetimeFigureOut">
              <a:rPr lang="zh-CN" altLang="en-US"/>
              <a:pPr>
                <a:defRPr/>
              </a:pPr>
              <a:t>2016-09-26</a:t>
            </a:fld>
            <a:endParaRPr lang="zh-CN" altLang="en-US"/>
          </a:p>
        </p:txBody>
      </p:sp>
      <p:sp>
        <p:nvSpPr>
          <p:cNvPr id="5" name="页脚占位符 21"/>
          <p:cNvSpPr>
            <a:spLocks noGrp="1"/>
          </p:cNvSpPr>
          <p:nvPr>
            <p:ph type="ftr" sz="quarter" idx="11"/>
          </p:nvPr>
        </p:nvSpPr>
        <p:spPr/>
        <p:txBody>
          <a:bodyPr/>
          <a:lstStyle>
            <a:lvl1pPr>
              <a:defRPr/>
            </a:lvl1pPr>
          </a:lstStyle>
          <a:p>
            <a:pPr>
              <a:defRPr/>
            </a:pPr>
            <a:endParaRPr lang="zh-CN" altLang="en-US"/>
          </a:p>
        </p:txBody>
      </p:sp>
      <p:sp>
        <p:nvSpPr>
          <p:cNvPr id="6" name="灯片编号占位符 17"/>
          <p:cNvSpPr>
            <a:spLocks noGrp="1"/>
          </p:cNvSpPr>
          <p:nvPr>
            <p:ph type="sldNum" sz="quarter" idx="12"/>
          </p:nvPr>
        </p:nvSpPr>
        <p:spPr/>
        <p:txBody>
          <a:bodyPr/>
          <a:lstStyle>
            <a:lvl1pPr>
              <a:defRPr/>
            </a:lvl1pPr>
          </a:lstStyle>
          <a:p>
            <a:pPr>
              <a:defRPr/>
            </a:pPr>
            <a:fld id="{5387BC2C-2963-4C99-9CA4-FEC713CE1648}"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extLs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41"/>
            <a:ext cx="6324600" cy="5592760"/>
          </a:xfrm>
        </p:spPr>
        <p:txBody>
          <a:bodyPr vert="eaVert"/>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9"/>
          <p:cNvSpPr>
            <a:spLocks noGrp="1"/>
          </p:cNvSpPr>
          <p:nvPr>
            <p:ph type="dt" sz="half" idx="10"/>
          </p:nvPr>
        </p:nvSpPr>
        <p:spPr/>
        <p:txBody>
          <a:bodyPr/>
          <a:lstStyle>
            <a:lvl1pPr>
              <a:defRPr/>
            </a:lvl1pPr>
          </a:lstStyle>
          <a:p>
            <a:pPr>
              <a:defRPr/>
            </a:pPr>
            <a:fld id="{1001070A-A4ED-4D98-88E6-2A00F75615A0}" type="datetimeFigureOut">
              <a:rPr lang="zh-CN" altLang="en-US"/>
              <a:pPr>
                <a:defRPr/>
              </a:pPr>
              <a:t>2016-09-26</a:t>
            </a:fld>
            <a:endParaRPr lang="zh-CN" altLang="en-US"/>
          </a:p>
        </p:txBody>
      </p:sp>
      <p:sp>
        <p:nvSpPr>
          <p:cNvPr id="5" name="页脚占位符 21"/>
          <p:cNvSpPr>
            <a:spLocks noGrp="1"/>
          </p:cNvSpPr>
          <p:nvPr>
            <p:ph type="ftr" sz="quarter" idx="11"/>
          </p:nvPr>
        </p:nvSpPr>
        <p:spPr/>
        <p:txBody>
          <a:bodyPr/>
          <a:lstStyle>
            <a:lvl1pPr>
              <a:defRPr/>
            </a:lvl1pPr>
          </a:lstStyle>
          <a:p>
            <a:pPr>
              <a:defRPr/>
            </a:pPr>
            <a:endParaRPr lang="zh-CN" altLang="en-US"/>
          </a:p>
        </p:txBody>
      </p:sp>
      <p:sp>
        <p:nvSpPr>
          <p:cNvPr id="6" name="灯片编号占位符 17"/>
          <p:cNvSpPr>
            <a:spLocks noGrp="1"/>
          </p:cNvSpPr>
          <p:nvPr>
            <p:ph type="sldNum" sz="quarter" idx="12"/>
          </p:nvPr>
        </p:nvSpPr>
        <p:spPr/>
        <p:txBody>
          <a:bodyPr/>
          <a:lstStyle>
            <a:lvl1pPr>
              <a:defRPr/>
            </a:lvl1pPr>
          </a:lstStyle>
          <a:p>
            <a:pPr>
              <a:defRPr/>
            </a:pPr>
            <a:fld id="{A939AB2E-F8E3-41E8-82BF-95A7C74D0D9B}"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标题 6"/>
          <p:cNvSpPr>
            <a:spLocks noGrp="1"/>
          </p:cNvSpPr>
          <p:nvPr>
            <p:ph type="title"/>
          </p:nvPr>
        </p:nvSpPr>
        <p:spPr/>
        <p:txBody>
          <a:bodyPr rtlCol="0"/>
          <a:lstStyle>
            <a:extLst/>
          </a:lstStyle>
          <a:p>
            <a:r>
              <a:rPr lang="zh-CN" altLang="en-US" smtClean="0"/>
              <a:t>单击此处编辑母版标题样式</a:t>
            </a:r>
            <a:endParaRPr lang="en-US"/>
          </a:p>
        </p:txBody>
      </p:sp>
      <p:sp>
        <p:nvSpPr>
          <p:cNvPr id="4" name="日期占位符 9"/>
          <p:cNvSpPr>
            <a:spLocks noGrp="1"/>
          </p:cNvSpPr>
          <p:nvPr>
            <p:ph type="dt" sz="half" idx="10"/>
          </p:nvPr>
        </p:nvSpPr>
        <p:spPr/>
        <p:txBody>
          <a:bodyPr/>
          <a:lstStyle>
            <a:lvl1pPr>
              <a:defRPr/>
            </a:lvl1pPr>
          </a:lstStyle>
          <a:p>
            <a:pPr>
              <a:defRPr/>
            </a:pPr>
            <a:fld id="{E9866AB6-2955-4389-ABEA-B70833F9FEB9}" type="datetimeFigureOut">
              <a:rPr lang="zh-CN" altLang="en-US"/>
              <a:pPr>
                <a:defRPr/>
              </a:pPr>
              <a:t>2016-09-26</a:t>
            </a:fld>
            <a:endParaRPr lang="zh-CN" altLang="en-US"/>
          </a:p>
        </p:txBody>
      </p:sp>
      <p:sp>
        <p:nvSpPr>
          <p:cNvPr id="5" name="页脚占位符 21"/>
          <p:cNvSpPr>
            <a:spLocks noGrp="1"/>
          </p:cNvSpPr>
          <p:nvPr>
            <p:ph type="ftr" sz="quarter" idx="11"/>
          </p:nvPr>
        </p:nvSpPr>
        <p:spPr/>
        <p:txBody>
          <a:bodyPr/>
          <a:lstStyle>
            <a:lvl1pPr>
              <a:defRPr/>
            </a:lvl1pPr>
          </a:lstStyle>
          <a:p>
            <a:pPr>
              <a:defRPr/>
            </a:pPr>
            <a:endParaRPr lang="zh-CN" altLang="en-US"/>
          </a:p>
        </p:txBody>
      </p:sp>
      <p:sp>
        <p:nvSpPr>
          <p:cNvPr id="6" name="灯片编号占位符 17"/>
          <p:cNvSpPr>
            <a:spLocks noGrp="1"/>
          </p:cNvSpPr>
          <p:nvPr>
            <p:ph type="sldNum" sz="quarter" idx="12"/>
          </p:nvPr>
        </p:nvSpPr>
        <p:spPr/>
        <p:txBody>
          <a:bodyPr/>
          <a:lstStyle>
            <a:lvl1pPr>
              <a:defRPr/>
            </a:lvl1pPr>
          </a:lstStyle>
          <a:p>
            <a:pPr>
              <a:defRPr/>
            </a:pPr>
            <a:fld id="{700193FF-15B8-4DD0-A90E-E1ED90C11EEE}"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燕尾形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5" name="燕尾形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2" name="标题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zh-CN" altLang="en-US" smtClean="0"/>
              <a:t>单击此处编辑母版标题样式</a:t>
            </a:r>
            <a:endParaRPr lang="en-US"/>
          </a:p>
        </p:txBody>
      </p:sp>
      <p:sp>
        <p:nvSpPr>
          <p:cNvPr id="3" name="文本占位符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zh-CN" altLang="en-US" smtClean="0"/>
              <a:t>单击此处编辑母版文本样式</a:t>
            </a:r>
          </a:p>
        </p:txBody>
      </p:sp>
      <p:sp>
        <p:nvSpPr>
          <p:cNvPr id="6" name="日期占位符 3"/>
          <p:cNvSpPr>
            <a:spLocks noGrp="1"/>
          </p:cNvSpPr>
          <p:nvPr>
            <p:ph type="dt" sz="half" idx="10"/>
          </p:nvPr>
        </p:nvSpPr>
        <p:spPr/>
        <p:txBody>
          <a:bodyPr/>
          <a:lstStyle>
            <a:lvl1pPr>
              <a:defRPr/>
            </a:lvl1pPr>
            <a:extLst/>
          </a:lstStyle>
          <a:p>
            <a:pPr>
              <a:defRPr/>
            </a:pPr>
            <a:fld id="{1E5042E9-9A94-4BBB-BF96-9D4F9E092191}" type="datetimeFigureOut">
              <a:rPr lang="zh-CN" altLang="en-US"/>
              <a:pPr>
                <a:defRPr/>
              </a:pPr>
              <a:t>2016-09-26</a:t>
            </a:fld>
            <a:endParaRPr lang="zh-CN" altLang="en-US"/>
          </a:p>
        </p:txBody>
      </p:sp>
      <p:sp>
        <p:nvSpPr>
          <p:cNvPr id="7" name="页脚占位符 4"/>
          <p:cNvSpPr>
            <a:spLocks noGrp="1"/>
          </p:cNvSpPr>
          <p:nvPr>
            <p:ph type="ftr" sz="quarter" idx="11"/>
          </p:nvPr>
        </p:nvSpPr>
        <p:spPr/>
        <p:txBody>
          <a:bodyPr/>
          <a:lstStyle>
            <a:lvl1pPr>
              <a:defRPr/>
            </a:lvl1pPr>
            <a:extLst/>
          </a:lstStyle>
          <a:p>
            <a:pPr>
              <a:defRPr/>
            </a:pPr>
            <a:endParaRPr lang="zh-CN" altLang="en-US"/>
          </a:p>
        </p:txBody>
      </p:sp>
      <p:sp>
        <p:nvSpPr>
          <p:cNvPr id="8" name="灯片编号占位符 5"/>
          <p:cNvSpPr>
            <a:spLocks noGrp="1"/>
          </p:cNvSpPr>
          <p:nvPr>
            <p:ph type="sldNum" sz="quarter" idx="12"/>
          </p:nvPr>
        </p:nvSpPr>
        <p:spPr/>
        <p:txBody>
          <a:bodyPr/>
          <a:lstStyle>
            <a:lvl1pPr>
              <a:defRPr/>
            </a:lvl1pPr>
            <a:extLst/>
          </a:lstStyle>
          <a:p>
            <a:pPr>
              <a:defRPr/>
            </a:pPr>
            <a:fld id="{C0238ECC-D008-410C-81CF-6C2549C6AA72}" type="slidenum">
              <a:rPr lang="zh-CN" altLang="en-US"/>
              <a:pPr>
                <a:defRPr/>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8" name="标题 7"/>
          <p:cNvSpPr>
            <a:spLocks noGrp="1"/>
          </p:cNvSpPr>
          <p:nvPr>
            <p:ph type="title"/>
          </p:nvPr>
        </p:nvSpPr>
        <p:spPr/>
        <p:txBody>
          <a:bodyPr rtlCol="0"/>
          <a:lstStyle>
            <a:extLst/>
          </a:lstStyle>
          <a:p>
            <a:r>
              <a:rPr lang="zh-CN" altLang="en-US" smtClean="0"/>
              <a:t>单击此处编辑母版标题样式</a:t>
            </a:r>
            <a:endParaRPr lang="en-US"/>
          </a:p>
        </p:txBody>
      </p:sp>
      <p:sp>
        <p:nvSpPr>
          <p:cNvPr id="5" name="日期占位符 4"/>
          <p:cNvSpPr>
            <a:spLocks noGrp="1"/>
          </p:cNvSpPr>
          <p:nvPr>
            <p:ph type="dt" sz="half" idx="10"/>
          </p:nvPr>
        </p:nvSpPr>
        <p:spPr/>
        <p:txBody>
          <a:bodyPr/>
          <a:lstStyle>
            <a:lvl1pPr>
              <a:defRPr/>
            </a:lvl1pPr>
            <a:extLst/>
          </a:lstStyle>
          <a:p>
            <a:pPr>
              <a:defRPr/>
            </a:pPr>
            <a:fld id="{95B741C7-5A23-4F77-827F-D2D08BE55305}" type="datetimeFigureOut">
              <a:rPr lang="zh-CN" altLang="en-US"/>
              <a:pPr>
                <a:defRPr/>
              </a:pPr>
              <a:t>2016-09-26</a:t>
            </a:fld>
            <a:endParaRPr lang="zh-CN" altLang="en-US"/>
          </a:p>
        </p:txBody>
      </p:sp>
      <p:sp>
        <p:nvSpPr>
          <p:cNvPr id="6" name="页脚占位符 5"/>
          <p:cNvSpPr>
            <a:spLocks noGrp="1"/>
          </p:cNvSpPr>
          <p:nvPr>
            <p:ph type="ftr" sz="quarter" idx="11"/>
          </p:nvPr>
        </p:nvSpPr>
        <p:spPr/>
        <p:txBody>
          <a:bodyPr/>
          <a:lstStyle>
            <a:lvl1pPr>
              <a:defRPr/>
            </a:lvl1pPr>
            <a:extLst/>
          </a:lstStyle>
          <a:p>
            <a:pPr>
              <a:defRPr/>
            </a:pPr>
            <a:endParaRPr lang="zh-CN" altLang="en-US"/>
          </a:p>
        </p:txBody>
      </p:sp>
      <p:sp>
        <p:nvSpPr>
          <p:cNvPr id="7" name="灯片编号占位符 6"/>
          <p:cNvSpPr>
            <a:spLocks noGrp="1"/>
          </p:cNvSpPr>
          <p:nvPr>
            <p:ph type="sldNum" sz="quarter" idx="12"/>
          </p:nvPr>
        </p:nvSpPr>
        <p:spPr/>
        <p:txBody>
          <a:bodyPr/>
          <a:lstStyle>
            <a:lvl1pPr>
              <a:defRPr/>
            </a:lvl1pPr>
            <a:extLst/>
          </a:lstStyle>
          <a:p>
            <a:pPr>
              <a:defRPr/>
            </a:pPr>
            <a:fld id="{1B9E0AEB-29D2-46EF-8A0A-28695C95E766}" type="slidenum">
              <a:rPr lang="zh-CN" altLang="en-US"/>
              <a:pPr>
                <a:defRPr/>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lstStyle>
            <a:lvl1pPr>
              <a:defRPr/>
            </a:lvl1pPr>
            <a:extLst/>
          </a:lstStyle>
          <a:p>
            <a:r>
              <a:rPr lang="zh-CN" altLang="en-US" smtClean="0"/>
              <a:t>单击此处编辑母版标题样式</a:t>
            </a:r>
            <a:endParaRPr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zh-CN" altLang="en-US" smtClean="0"/>
              <a:t>单击此处编辑母版文本样式</a:t>
            </a:r>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zh-CN" altLang="en-US" smtClean="0"/>
              <a:t>单击此处编辑母版文本样式</a:t>
            </a:r>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p:txBody>
          <a:bodyPr/>
          <a:lstStyle>
            <a:lvl1pPr>
              <a:defRPr/>
            </a:lvl1pPr>
            <a:extLst/>
          </a:lstStyle>
          <a:p>
            <a:pPr>
              <a:defRPr/>
            </a:pPr>
            <a:fld id="{5E9331A9-08FA-446D-AEA8-6FED5AA6B9EB}" type="datetimeFigureOut">
              <a:rPr lang="zh-CN" altLang="en-US"/>
              <a:pPr>
                <a:defRPr/>
              </a:pPr>
              <a:t>2016-09-26</a:t>
            </a:fld>
            <a:endParaRPr lang="zh-CN" altLang="en-US"/>
          </a:p>
        </p:txBody>
      </p:sp>
      <p:sp>
        <p:nvSpPr>
          <p:cNvPr id="8" name="页脚占位符 7"/>
          <p:cNvSpPr>
            <a:spLocks noGrp="1"/>
          </p:cNvSpPr>
          <p:nvPr>
            <p:ph type="ftr" sz="quarter" idx="11"/>
          </p:nvPr>
        </p:nvSpPr>
        <p:spPr/>
        <p:txBody>
          <a:bodyPr/>
          <a:lstStyle>
            <a:lvl1pPr>
              <a:defRPr/>
            </a:lvl1pPr>
            <a:extLst/>
          </a:lstStyle>
          <a:p>
            <a:pPr>
              <a:defRPr/>
            </a:pPr>
            <a:endParaRPr lang="zh-CN" altLang="en-US"/>
          </a:p>
        </p:txBody>
      </p:sp>
      <p:sp>
        <p:nvSpPr>
          <p:cNvPr id="9" name="灯片编号占位符 8"/>
          <p:cNvSpPr>
            <a:spLocks noGrp="1"/>
          </p:cNvSpPr>
          <p:nvPr>
            <p:ph type="sldNum" sz="quarter" idx="12"/>
          </p:nvPr>
        </p:nvSpPr>
        <p:spPr/>
        <p:txBody>
          <a:bodyPr/>
          <a:lstStyle>
            <a:lvl1pPr>
              <a:defRPr/>
            </a:lvl1pPr>
            <a:extLst/>
          </a:lstStyle>
          <a:p>
            <a:pPr>
              <a:defRPr/>
            </a:pPr>
            <a:fld id="{F52EAE28-F6E2-48BF-81B9-94458F9BB2A4}" type="slidenum">
              <a:rPr lang="zh-CN" altLang="en-US"/>
              <a:pPr>
                <a:defRPr/>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extLst/>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lvl1pPr>
              <a:defRPr/>
            </a:lvl1pPr>
            <a:extLst/>
          </a:lstStyle>
          <a:p>
            <a:pPr>
              <a:defRPr/>
            </a:pPr>
            <a:fld id="{54F6FF17-0E07-4A59-A5CA-4614A373808A}" type="datetimeFigureOut">
              <a:rPr lang="zh-CN" altLang="en-US"/>
              <a:pPr>
                <a:defRPr/>
              </a:pPr>
              <a:t>2016-09-26</a:t>
            </a:fld>
            <a:endParaRPr lang="zh-CN" altLang="en-US"/>
          </a:p>
        </p:txBody>
      </p:sp>
      <p:sp>
        <p:nvSpPr>
          <p:cNvPr id="4" name="页脚占位符 3"/>
          <p:cNvSpPr>
            <a:spLocks noGrp="1"/>
          </p:cNvSpPr>
          <p:nvPr>
            <p:ph type="ftr" sz="quarter" idx="11"/>
          </p:nvPr>
        </p:nvSpPr>
        <p:spPr/>
        <p:txBody>
          <a:bodyPr/>
          <a:lstStyle>
            <a:lvl1pPr>
              <a:defRPr/>
            </a:lvl1pPr>
            <a:extLst/>
          </a:lstStyle>
          <a:p>
            <a:pPr>
              <a:defRPr/>
            </a:pPr>
            <a:endParaRPr lang="zh-CN" altLang="en-US"/>
          </a:p>
        </p:txBody>
      </p:sp>
      <p:sp>
        <p:nvSpPr>
          <p:cNvPr id="5" name="灯片编号占位符 4"/>
          <p:cNvSpPr>
            <a:spLocks noGrp="1"/>
          </p:cNvSpPr>
          <p:nvPr>
            <p:ph type="sldNum" sz="quarter" idx="12"/>
          </p:nvPr>
        </p:nvSpPr>
        <p:spPr/>
        <p:txBody>
          <a:bodyPr/>
          <a:lstStyle>
            <a:lvl1pPr>
              <a:defRPr/>
            </a:lvl1pPr>
            <a:extLst/>
          </a:lstStyle>
          <a:p>
            <a:pPr>
              <a:defRPr/>
            </a:pPr>
            <a:fld id="{3452F3CA-1EAA-4DAD-A167-D0090A01962A}" type="slidenum">
              <a:rPr lang="zh-CN" altLang="en-US"/>
              <a:pPr>
                <a:defRPr/>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9"/>
          <p:cNvSpPr>
            <a:spLocks noGrp="1"/>
          </p:cNvSpPr>
          <p:nvPr>
            <p:ph type="dt" sz="half" idx="10"/>
          </p:nvPr>
        </p:nvSpPr>
        <p:spPr/>
        <p:txBody>
          <a:bodyPr/>
          <a:lstStyle>
            <a:lvl1pPr>
              <a:defRPr/>
            </a:lvl1pPr>
          </a:lstStyle>
          <a:p>
            <a:pPr>
              <a:defRPr/>
            </a:pPr>
            <a:fld id="{949FAEB1-505D-4E5F-BE03-6A90CF6A4EF1}" type="datetimeFigureOut">
              <a:rPr lang="zh-CN" altLang="en-US"/>
              <a:pPr>
                <a:defRPr/>
              </a:pPr>
              <a:t>2016-09-26</a:t>
            </a:fld>
            <a:endParaRPr lang="zh-CN" altLang="en-US"/>
          </a:p>
        </p:txBody>
      </p:sp>
      <p:sp>
        <p:nvSpPr>
          <p:cNvPr id="3" name="页脚占位符 21"/>
          <p:cNvSpPr>
            <a:spLocks noGrp="1"/>
          </p:cNvSpPr>
          <p:nvPr>
            <p:ph type="ftr" sz="quarter" idx="11"/>
          </p:nvPr>
        </p:nvSpPr>
        <p:spPr/>
        <p:txBody>
          <a:bodyPr/>
          <a:lstStyle>
            <a:lvl1pPr>
              <a:defRPr/>
            </a:lvl1pPr>
          </a:lstStyle>
          <a:p>
            <a:pPr>
              <a:defRPr/>
            </a:pPr>
            <a:endParaRPr lang="zh-CN" altLang="en-US"/>
          </a:p>
        </p:txBody>
      </p:sp>
      <p:sp>
        <p:nvSpPr>
          <p:cNvPr id="4" name="灯片编号占位符 17"/>
          <p:cNvSpPr>
            <a:spLocks noGrp="1"/>
          </p:cNvSpPr>
          <p:nvPr>
            <p:ph type="sldNum" sz="quarter" idx="12"/>
          </p:nvPr>
        </p:nvSpPr>
        <p:spPr/>
        <p:txBody>
          <a:bodyPr/>
          <a:lstStyle>
            <a:lvl1pPr>
              <a:defRPr/>
            </a:lvl1pPr>
          </a:lstStyle>
          <a:p>
            <a:pPr>
              <a:defRPr/>
            </a:pPr>
            <a:fld id="{45D62EB7-5C2E-476E-A483-7DB46C87D3F5}"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zh-CN" altLang="en-US" smtClean="0"/>
              <a:t>单击此处编辑母版标题样式</a:t>
            </a:r>
            <a:endParaRPr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zh-CN" altLang="en-US" smtClean="0"/>
              <a:t>单击此处编辑母版文本样式</a:t>
            </a:r>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lvl1pPr>
              <a:defRPr/>
            </a:lvl1pPr>
            <a:extLst/>
          </a:lstStyle>
          <a:p>
            <a:pPr>
              <a:defRPr/>
            </a:pPr>
            <a:fld id="{F084CC6D-754B-4296-AF9E-BC7050020267}" type="datetimeFigureOut">
              <a:rPr lang="zh-CN" altLang="en-US"/>
              <a:pPr>
                <a:defRPr/>
              </a:pPr>
              <a:t>2016-09-26</a:t>
            </a:fld>
            <a:endParaRPr lang="zh-CN" altLang="en-US"/>
          </a:p>
        </p:txBody>
      </p:sp>
      <p:sp>
        <p:nvSpPr>
          <p:cNvPr id="6" name="页脚占位符 5"/>
          <p:cNvSpPr>
            <a:spLocks noGrp="1"/>
          </p:cNvSpPr>
          <p:nvPr>
            <p:ph type="ftr" sz="quarter" idx="11"/>
          </p:nvPr>
        </p:nvSpPr>
        <p:spPr/>
        <p:txBody>
          <a:bodyPr/>
          <a:lstStyle>
            <a:lvl1pPr>
              <a:defRPr/>
            </a:lvl1pPr>
            <a:extLst/>
          </a:lstStyle>
          <a:p>
            <a:pPr>
              <a:defRPr/>
            </a:pPr>
            <a:endParaRPr lang="zh-CN" altLang="en-US"/>
          </a:p>
        </p:txBody>
      </p:sp>
      <p:sp>
        <p:nvSpPr>
          <p:cNvPr id="7" name="灯片编号占位符 6"/>
          <p:cNvSpPr>
            <a:spLocks noGrp="1"/>
          </p:cNvSpPr>
          <p:nvPr>
            <p:ph type="sldNum" sz="quarter" idx="12"/>
          </p:nvPr>
        </p:nvSpPr>
        <p:spPr/>
        <p:txBody>
          <a:bodyPr/>
          <a:lstStyle>
            <a:lvl1pPr>
              <a:defRPr/>
            </a:lvl1pPr>
            <a:extLst/>
          </a:lstStyle>
          <a:p>
            <a:pPr>
              <a:defRPr/>
            </a:pPr>
            <a:fld id="{63DAE11E-A49B-4F65-B2A3-FD383ABB2DEC}" type="slidenum">
              <a:rPr lang="zh-CN" altLang="en-US"/>
              <a:pPr>
                <a:defRPr/>
              </a:pPr>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任意多边形 7"/>
          <p:cNvSpPr>
            <a:spLocks/>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a typeface="+mn-ea"/>
            </a:endParaRPr>
          </a:p>
        </p:txBody>
      </p:sp>
      <p:sp>
        <p:nvSpPr>
          <p:cNvPr id="6" name="任意多边形 8"/>
          <p:cNvSpPr>
            <a:spLocks/>
          </p:cNvSpPr>
          <p:nvPr/>
        </p:nvSpPr>
        <p:spPr bwMode="auto">
          <a:xfrm>
            <a:off x="-53975" y="5784850"/>
            <a:ext cx="380206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a typeface="+mn-ea"/>
            </a:endParaRPr>
          </a:p>
        </p:txBody>
      </p:sp>
      <p:sp>
        <p:nvSpPr>
          <p:cNvPr id="7" name="直角三角形 9"/>
          <p:cNvSpPr>
            <a:spLocks/>
          </p:cNvSpPr>
          <p:nvPr/>
        </p:nvSpPr>
        <p:spPr bwMode="auto">
          <a:xfrm>
            <a:off x="-6042" y="5791253"/>
            <a:ext cx="3402314" cy="1080868"/>
          </a:xfrm>
          <a:prstGeom prst="rtTriangle">
            <a:avLst/>
          </a:prstGeom>
          <a:blipFill>
            <a:blip r:embed="rId4"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8" name="直接连接符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燕尾形 11"/>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10" name="燕尾形 12"/>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fontAlgn="auto">
              <a:spcBef>
                <a:spcPts val="0"/>
              </a:spcBef>
              <a:spcAft>
                <a:spcPts val="0"/>
              </a:spcAft>
              <a:defRPr/>
            </a:pPr>
            <a:endParaRPr lang="en-US"/>
          </a:p>
        </p:txBody>
      </p:sp>
      <p:sp>
        <p:nvSpPr>
          <p:cNvPr id="4" name="文本占位符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zh-CN" altLang="en-US" smtClean="0"/>
              <a:t>单击此处编辑母版文本样式</a:t>
            </a:r>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zh-CN" altLang="en-US" noProof="0" smtClean="0"/>
              <a:t>单击图标添加图片</a:t>
            </a:r>
            <a:endParaRPr lang="en-US" noProof="0" dirty="0"/>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zh-CN" altLang="en-US" smtClean="0"/>
              <a:t>单击此处编辑母版标题样式</a:t>
            </a:r>
            <a:endParaRPr lang="en-US"/>
          </a:p>
        </p:txBody>
      </p:sp>
      <p:sp>
        <p:nvSpPr>
          <p:cNvPr id="11" name="日期占位符 4"/>
          <p:cNvSpPr>
            <a:spLocks noGrp="1"/>
          </p:cNvSpPr>
          <p:nvPr>
            <p:ph type="dt" sz="half" idx="10"/>
          </p:nvPr>
        </p:nvSpPr>
        <p:spPr/>
        <p:txBody>
          <a:bodyPr/>
          <a:lstStyle>
            <a:lvl1pPr>
              <a:defRPr>
                <a:solidFill>
                  <a:schemeClr val="tx1"/>
                </a:solidFill>
              </a:defRPr>
            </a:lvl1pPr>
            <a:extLst/>
          </a:lstStyle>
          <a:p>
            <a:pPr>
              <a:defRPr/>
            </a:pPr>
            <a:fld id="{720C796F-8B20-4149-893D-D3AD52F55D8A}" type="datetimeFigureOut">
              <a:rPr lang="zh-CN" altLang="en-US"/>
              <a:pPr>
                <a:defRPr/>
              </a:pPr>
              <a:t>2016-09-26</a:t>
            </a:fld>
            <a:endParaRPr lang="zh-CN" altLang="en-US"/>
          </a:p>
        </p:txBody>
      </p:sp>
      <p:sp>
        <p:nvSpPr>
          <p:cNvPr id="12" name="页脚占位符 5"/>
          <p:cNvSpPr>
            <a:spLocks noGrp="1"/>
          </p:cNvSpPr>
          <p:nvPr>
            <p:ph type="ftr" sz="quarter" idx="11"/>
          </p:nvPr>
        </p:nvSpPr>
        <p:spPr/>
        <p:txBody>
          <a:bodyPr/>
          <a:lstStyle>
            <a:lvl1pPr>
              <a:defRPr>
                <a:solidFill>
                  <a:schemeClr val="tx1"/>
                </a:solidFill>
              </a:defRPr>
            </a:lvl1pPr>
            <a:extLst/>
          </a:lstStyle>
          <a:p>
            <a:pPr>
              <a:defRPr/>
            </a:pPr>
            <a:endParaRPr lang="zh-CN" altLang="en-US"/>
          </a:p>
        </p:txBody>
      </p:sp>
      <p:sp>
        <p:nvSpPr>
          <p:cNvPr id="13" name="灯片编号占位符 6"/>
          <p:cNvSpPr>
            <a:spLocks noGrp="1"/>
          </p:cNvSpPr>
          <p:nvPr>
            <p:ph type="sldNum" sz="quarter" idx="12"/>
          </p:nvPr>
        </p:nvSpPr>
        <p:spPr/>
        <p:txBody>
          <a:bodyPr/>
          <a:lstStyle>
            <a:lvl1pPr>
              <a:defRPr>
                <a:solidFill>
                  <a:schemeClr val="tx1"/>
                </a:solidFill>
              </a:defRPr>
            </a:lvl1pPr>
            <a:extLst/>
          </a:lstStyle>
          <a:p>
            <a:pPr>
              <a:defRPr/>
            </a:pPr>
            <a:fld id="{6A9ED42A-D7FA-433F-9BFB-7A87410F0965}" type="slidenum">
              <a:rPr lang="zh-CN" altLang="en-US"/>
              <a:pPr>
                <a:defRPr/>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任意多边形 12"/>
          <p:cNvSpPr>
            <a:spLocks/>
          </p:cNvSpPr>
          <p:nvPr/>
        </p:nvSpPr>
        <p:spPr bwMode="auto">
          <a:xfrm>
            <a:off x="715963" y="5002213"/>
            <a:ext cx="3802062" cy="1443037"/>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a typeface="+mn-ea"/>
            </a:endParaRPr>
          </a:p>
        </p:txBody>
      </p:sp>
      <p:sp>
        <p:nvSpPr>
          <p:cNvPr id="12" name="任意多边形 11"/>
          <p:cNvSpPr>
            <a:spLocks/>
          </p:cNvSpPr>
          <p:nvPr/>
        </p:nvSpPr>
        <p:spPr bwMode="auto">
          <a:xfrm>
            <a:off x="-53975" y="5784850"/>
            <a:ext cx="380206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a typeface="+mn-ea"/>
            </a:endParaRPr>
          </a:p>
        </p:txBody>
      </p:sp>
      <p:sp>
        <p:nvSpPr>
          <p:cNvPr id="14" name="直角三角形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zh-CN" altLang="en-US" smtClean="0"/>
              <a:t>单击此处编辑母版标题样式</a:t>
            </a:r>
            <a:endParaRPr lang="en-US"/>
          </a:p>
        </p:txBody>
      </p:sp>
      <p:sp>
        <p:nvSpPr>
          <p:cNvPr id="69641" name="文本占位符 29"/>
          <p:cNvSpPr>
            <a:spLocks noGrp="1"/>
          </p:cNvSpPr>
          <p:nvPr>
            <p:ph type="body" idx="1"/>
          </p:nvPr>
        </p:nvSpPr>
        <p:spPr bwMode="auto">
          <a:xfrm>
            <a:off x="457200" y="14811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smtClean="0"/>
          </a:p>
        </p:txBody>
      </p:sp>
      <p:sp>
        <p:nvSpPr>
          <p:cNvPr id="10" name="日期占位符 9"/>
          <p:cNvSpPr>
            <a:spLocks noGrp="1"/>
          </p:cNvSpPr>
          <p:nvPr>
            <p:ph type="dt" sz="half" idx="2"/>
          </p:nvPr>
        </p:nvSpPr>
        <p:spPr>
          <a:xfrm>
            <a:off x="6727825" y="6408738"/>
            <a:ext cx="1919288" cy="365125"/>
          </a:xfrm>
          <a:prstGeom prst="rect">
            <a:avLst/>
          </a:prstGeom>
        </p:spPr>
        <p:txBody>
          <a:bodyPr vert="horz" anchor="b"/>
          <a:lstStyle>
            <a:lvl1pPr algn="l" eaLnBrk="1" fontAlgn="auto" latinLnBrk="0" hangingPunct="1">
              <a:spcBef>
                <a:spcPts val="0"/>
              </a:spcBef>
              <a:spcAft>
                <a:spcPts val="0"/>
              </a:spcAft>
              <a:defRPr kumimoji="0" sz="1000">
                <a:solidFill>
                  <a:schemeClr val="tx1"/>
                </a:solidFill>
                <a:latin typeface="+mn-lt"/>
                <a:ea typeface="+mn-ea"/>
              </a:defRPr>
            </a:lvl1pPr>
            <a:extLst/>
          </a:lstStyle>
          <a:p>
            <a:pPr>
              <a:defRPr/>
            </a:pPr>
            <a:fld id="{60FEC2BA-C988-42B4-8A28-A63A183F056C}" type="datetimeFigureOut">
              <a:rPr lang="zh-CN" altLang="en-US"/>
              <a:pPr>
                <a:defRPr/>
              </a:pPr>
              <a:t>2016-09-26</a:t>
            </a:fld>
            <a:endParaRPr lang="zh-CN" altLang="en-US"/>
          </a:p>
        </p:txBody>
      </p:sp>
      <p:sp>
        <p:nvSpPr>
          <p:cNvPr id="22" name="页脚占位符 21"/>
          <p:cNvSpPr>
            <a:spLocks noGrp="1"/>
          </p:cNvSpPr>
          <p:nvPr>
            <p:ph type="ftr" sz="quarter" idx="3"/>
          </p:nvPr>
        </p:nvSpPr>
        <p:spPr>
          <a:xfrm>
            <a:off x="4379913" y="6408738"/>
            <a:ext cx="2351087" cy="365125"/>
          </a:xfrm>
          <a:prstGeom prst="rect">
            <a:avLst/>
          </a:prstGeom>
        </p:spPr>
        <p:txBody>
          <a:bodyPr vert="horz" anchor="b"/>
          <a:lstStyle>
            <a:lvl1pPr algn="r" eaLnBrk="1" fontAlgn="auto" latinLnBrk="0" hangingPunct="1">
              <a:spcBef>
                <a:spcPts val="0"/>
              </a:spcBef>
              <a:spcAft>
                <a:spcPts val="0"/>
              </a:spcAft>
              <a:defRPr kumimoji="0" sz="1000">
                <a:solidFill>
                  <a:schemeClr val="tx1"/>
                </a:solidFill>
                <a:latin typeface="+mn-lt"/>
                <a:ea typeface="+mn-ea"/>
              </a:defRPr>
            </a:lvl1pPr>
            <a:extLst/>
          </a:lstStyle>
          <a:p>
            <a:pPr>
              <a:defRPr/>
            </a:pPr>
            <a:endParaRPr lang="zh-CN" altLang="en-US"/>
          </a:p>
        </p:txBody>
      </p:sp>
      <p:sp>
        <p:nvSpPr>
          <p:cNvPr id="18" name="灯片编号占位符 17"/>
          <p:cNvSpPr>
            <a:spLocks noGrp="1"/>
          </p:cNvSpPr>
          <p:nvPr>
            <p:ph type="sldNum" sz="quarter" idx="4"/>
          </p:nvPr>
        </p:nvSpPr>
        <p:spPr>
          <a:xfrm>
            <a:off x="8647113" y="6408738"/>
            <a:ext cx="366712" cy="365125"/>
          </a:xfrm>
          <a:prstGeom prst="rect">
            <a:avLst/>
          </a:prstGeom>
        </p:spPr>
        <p:txBody>
          <a:bodyPr vert="horz" anchor="b"/>
          <a:lstStyle>
            <a:lvl1pPr algn="r" eaLnBrk="1" fontAlgn="auto" latinLnBrk="0" hangingPunct="1">
              <a:spcBef>
                <a:spcPts val="0"/>
              </a:spcBef>
              <a:spcAft>
                <a:spcPts val="0"/>
              </a:spcAft>
              <a:defRPr kumimoji="0" sz="1000" b="0">
                <a:solidFill>
                  <a:schemeClr val="tx1"/>
                </a:solidFill>
                <a:latin typeface="+mn-lt"/>
                <a:ea typeface="+mn-ea"/>
              </a:defRPr>
            </a:lvl1pPr>
            <a:extLst/>
          </a:lstStyle>
          <a:p>
            <a:pPr>
              <a:defRPr/>
            </a:pPr>
            <a:fld id="{95C145A4-4E3F-4D06-8ECD-F77731E9930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2" r:id="rId2"/>
    <p:sldLayoutId id="2147483674" r:id="rId3"/>
    <p:sldLayoutId id="2147483675" r:id="rId4"/>
    <p:sldLayoutId id="2147483676" r:id="rId5"/>
    <p:sldLayoutId id="2147483677" r:id="rId6"/>
    <p:sldLayoutId id="2147483671" r:id="rId7"/>
    <p:sldLayoutId id="2147483678" r:id="rId8"/>
    <p:sldLayoutId id="2147483679" r:id="rId9"/>
    <p:sldLayoutId id="2147483670" r:id="rId10"/>
    <p:sldLayoutId id="2147483669" r:id="rId11"/>
  </p:sldLayoutIdLst>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ea typeface="黑体" pitchFamily="49" charset="-122"/>
        </a:defRPr>
      </a:lvl2pPr>
      <a:lvl3pPr algn="l" rtl="0" eaLnBrk="0" fontAlgn="base" hangingPunct="0">
        <a:spcBef>
          <a:spcPct val="0"/>
        </a:spcBef>
        <a:spcAft>
          <a:spcPct val="0"/>
        </a:spcAft>
        <a:defRPr sz="4100" b="1">
          <a:solidFill>
            <a:schemeClr val="tx2"/>
          </a:solidFill>
          <a:latin typeface="Lucida Sans Unicode" pitchFamily="34" charset="0"/>
          <a:ea typeface="黑体" pitchFamily="49" charset="-122"/>
        </a:defRPr>
      </a:lvl3pPr>
      <a:lvl4pPr algn="l" rtl="0" eaLnBrk="0" fontAlgn="base" hangingPunct="0">
        <a:spcBef>
          <a:spcPct val="0"/>
        </a:spcBef>
        <a:spcAft>
          <a:spcPct val="0"/>
        </a:spcAft>
        <a:defRPr sz="4100" b="1">
          <a:solidFill>
            <a:schemeClr val="tx2"/>
          </a:solidFill>
          <a:latin typeface="Lucida Sans Unicode" pitchFamily="34" charset="0"/>
          <a:ea typeface="黑体" pitchFamily="49" charset="-122"/>
        </a:defRPr>
      </a:lvl4pPr>
      <a:lvl5pPr algn="l" rtl="0" eaLnBrk="0" fontAlgn="base" hangingPunct="0">
        <a:spcBef>
          <a:spcPct val="0"/>
        </a:spcBef>
        <a:spcAft>
          <a:spcPct val="0"/>
        </a:spcAft>
        <a:defRPr sz="4100" b="1">
          <a:solidFill>
            <a:schemeClr val="tx2"/>
          </a:solidFill>
          <a:latin typeface="Lucida Sans Unicode" pitchFamily="34" charset="0"/>
          <a:ea typeface="黑体" pitchFamily="49" charset="-122"/>
        </a:defRPr>
      </a:lvl5pPr>
      <a:lvl6pPr marL="457200" algn="l" rtl="0" fontAlgn="base">
        <a:spcBef>
          <a:spcPct val="0"/>
        </a:spcBef>
        <a:spcAft>
          <a:spcPct val="0"/>
        </a:spcAft>
        <a:defRPr sz="4100" b="1">
          <a:solidFill>
            <a:schemeClr val="tx2"/>
          </a:solidFill>
          <a:latin typeface="Lucida Sans Unicode" pitchFamily="34" charset="0"/>
          <a:ea typeface="黑体" pitchFamily="49" charset="-122"/>
        </a:defRPr>
      </a:lvl6pPr>
      <a:lvl7pPr marL="914400" algn="l" rtl="0" fontAlgn="base">
        <a:spcBef>
          <a:spcPct val="0"/>
        </a:spcBef>
        <a:spcAft>
          <a:spcPct val="0"/>
        </a:spcAft>
        <a:defRPr sz="4100" b="1">
          <a:solidFill>
            <a:schemeClr val="tx2"/>
          </a:solidFill>
          <a:latin typeface="Lucida Sans Unicode" pitchFamily="34" charset="0"/>
          <a:ea typeface="黑体" pitchFamily="49" charset="-122"/>
        </a:defRPr>
      </a:lvl7pPr>
      <a:lvl8pPr marL="1371600" algn="l" rtl="0" fontAlgn="base">
        <a:spcBef>
          <a:spcPct val="0"/>
        </a:spcBef>
        <a:spcAft>
          <a:spcPct val="0"/>
        </a:spcAft>
        <a:defRPr sz="4100" b="1">
          <a:solidFill>
            <a:schemeClr val="tx2"/>
          </a:solidFill>
          <a:latin typeface="Lucida Sans Unicode" pitchFamily="34" charset="0"/>
          <a:ea typeface="黑体" pitchFamily="49" charset="-122"/>
        </a:defRPr>
      </a:lvl8pPr>
      <a:lvl9pPr marL="1828800" algn="l" rtl="0" fontAlgn="base">
        <a:spcBef>
          <a:spcPct val="0"/>
        </a:spcBef>
        <a:spcAft>
          <a:spcPct val="0"/>
        </a:spcAft>
        <a:defRPr sz="4100" b="1">
          <a:solidFill>
            <a:schemeClr val="tx2"/>
          </a:solidFill>
          <a:latin typeface="Lucida Sans Unicode" pitchFamily="34" charset="0"/>
          <a:ea typeface="黑体" pitchFamily="49" charset="-122"/>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detail.zol.com.cn/picture_index_203/index2027381.s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wmf"/><Relationship Id="rId7"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wmf"/></Relationships>
</file>

<file path=ppt/slides/_rels/slide1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wmf"/></Relationships>
</file>

<file path=ppt/slides/_rels/slide29.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wmf"/></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3.jpe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4.bin"/></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6.jpeg"/></Relationships>
</file>

<file path=ppt/slides/_rels/slide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6.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38.jpeg"/></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10.v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6" name="Rectangle 4"/>
          <p:cNvSpPr>
            <a:spLocks noGrp="1" noChangeArrowheads="1"/>
          </p:cNvSpPr>
          <p:nvPr>
            <p:ph type="ctrTitle"/>
          </p:nvPr>
        </p:nvSpPr>
        <p:spPr/>
        <p:txBody>
          <a:bodyPr/>
          <a:lstStyle/>
          <a:p>
            <a:pPr eaLnBrk="1" fontAlgn="auto" hangingPunct="1">
              <a:spcAft>
                <a:spcPts val="0"/>
              </a:spcAft>
              <a:defRPr/>
            </a:pPr>
            <a:r>
              <a:rPr lang="zh-CN" altLang="en-US" dirty="0" smtClean="0"/>
              <a:t>基于</a:t>
            </a:r>
            <a:r>
              <a:rPr lang="en-US" altLang="zh-CN" dirty="0"/>
              <a:t>UML</a:t>
            </a:r>
            <a:r>
              <a:rPr lang="zh-CN" altLang="en-US" dirty="0"/>
              <a:t>的软件开发过程</a:t>
            </a:r>
          </a:p>
        </p:txBody>
      </p:sp>
      <p:sp>
        <p:nvSpPr>
          <p:cNvPr id="14338" name="Rectangle 5"/>
          <p:cNvSpPr>
            <a:spLocks noGrp="1" noChangeArrowheads="1"/>
          </p:cNvSpPr>
          <p:nvPr>
            <p:ph type="subTitle" idx="1"/>
          </p:nvPr>
        </p:nvSpPr>
        <p:spPr>
          <a:xfrm>
            <a:off x="685800" y="3611563"/>
            <a:ext cx="7772400" cy="1200150"/>
          </a:xfrm>
        </p:spPr>
        <p:txBody>
          <a:bodyPr/>
          <a:lstStyle/>
          <a:p>
            <a:pPr marR="0" eaLnBrk="1" hangingPunct="1"/>
            <a:endParaRPr lang="zh-CN" altLang="zh-CN" smtClean="0"/>
          </a:p>
        </p:txBody>
      </p:sp>
      <p:sp>
        <p:nvSpPr>
          <p:cNvPr id="14339"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8E258B2D-AF7E-48C3-B417-B879031C314E}" type="slidenum">
              <a:rPr lang="en-US" altLang="zh-CN"/>
              <a:pPr fontAlgn="base">
                <a:spcBef>
                  <a:spcPct val="0"/>
                </a:spcBef>
                <a:spcAft>
                  <a:spcPct val="0"/>
                </a:spcAft>
                <a:defRPr/>
              </a:pPr>
              <a:t>1</a:t>
            </a:fld>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D530F530-D59C-400C-85D6-FC2B84960AAE}" type="slidenum">
              <a:rPr lang="en-US" altLang="zh-CN"/>
              <a:pPr fontAlgn="base">
                <a:spcBef>
                  <a:spcPct val="0"/>
                </a:spcBef>
                <a:spcAft>
                  <a:spcPct val="0"/>
                </a:spcAft>
                <a:defRPr/>
              </a:pPr>
              <a:t>10</a:t>
            </a:fld>
            <a:endParaRPr lang="en-US" altLang="zh-CN"/>
          </a:p>
        </p:txBody>
      </p:sp>
      <p:sp>
        <p:nvSpPr>
          <p:cNvPr id="44034" name="Rectangle 2"/>
          <p:cNvSpPr>
            <a:spLocks noGrp="1" noChangeArrowheads="1"/>
          </p:cNvSpPr>
          <p:nvPr>
            <p:ph type="title"/>
          </p:nvPr>
        </p:nvSpPr>
        <p:spPr/>
        <p:txBody>
          <a:bodyPr/>
          <a:lstStyle/>
          <a:p>
            <a:pPr eaLnBrk="1" fontAlgn="auto" hangingPunct="1">
              <a:spcAft>
                <a:spcPts val="0"/>
              </a:spcAft>
              <a:defRPr/>
            </a:pPr>
            <a:r>
              <a:rPr lang="en-US" altLang="zh-CN"/>
              <a:t>UML</a:t>
            </a:r>
            <a:r>
              <a:rPr lang="zh-CN" altLang="en-US"/>
              <a:t>的诞生</a:t>
            </a:r>
          </a:p>
        </p:txBody>
      </p:sp>
      <p:pic>
        <p:nvPicPr>
          <p:cNvPr id="25603" name="Picture 3" descr="james%20raumbaugh"/>
          <p:cNvPicPr>
            <a:picLocks noChangeAspect="1" noChangeArrowheads="1"/>
          </p:cNvPicPr>
          <p:nvPr/>
        </p:nvPicPr>
        <p:blipFill>
          <a:blip r:embed="rId3"/>
          <a:srcRect/>
          <a:stretch>
            <a:fillRect/>
          </a:stretch>
        </p:blipFill>
        <p:spPr bwMode="auto">
          <a:xfrm>
            <a:off x="762000" y="1752600"/>
            <a:ext cx="1106488" cy="1150938"/>
          </a:xfrm>
          <a:prstGeom prst="rect">
            <a:avLst/>
          </a:prstGeom>
          <a:noFill/>
          <a:ln w="9525">
            <a:noFill/>
            <a:miter lim="800000"/>
            <a:headEnd/>
            <a:tailEnd/>
          </a:ln>
        </p:spPr>
      </p:pic>
      <p:sp>
        <p:nvSpPr>
          <p:cNvPr id="25604" name="Text Box 4"/>
          <p:cNvSpPr txBox="1">
            <a:spLocks noChangeArrowheads="1"/>
          </p:cNvSpPr>
          <p:nvPr/>
        </p:nvSpPr>
        <p:spPr bwMode="auto">
          <a:xfrm>
            <a:off x="2209800" y="1752600"/>
            <a:ext cx="6337300" cy="4327525"/>
          </a:xfrm>
          <a:prstGeom prst="rect">
            <a:avLst/>
          </a:prstGeom>
          <a:noFill/>
          <a:ln w="9525">
            <a:noFill/>
            <a:miter lim="800000"/>
            <a:headEnd/>
            <a:tailEnd/>
          </a:ln>
        </p:spPr>
        <p:txBody>
          <a:bodyPr>
            <a:spAutoFit/>
          </a:bodyPr>
          <a:lstStyle/>
          <a:p>
            <a:pPr>
              <a:spcBef>
                <a:spcPct val="50000"/>
              </a:spcBef>
            </a:pPr>
            <a:r>
              <a:rPr lang="zh-CN" altLang="en-US">
                <a:solidFill>
                  <a:srgbClr val="003366"/>
                </a:solidFill>
                <a:latin typeface="Lucida Sans Unicode" pitchFamily="34" charset="0"/>
                <a:ea typeface="黑体" pitchFamily="49" charset="-122"/>
              </a:rPr>
              <a:t>创始人 －－ </a:t>
            </a:r>
            <a:r>
              <a:rPr lang="en-US" altLang="zh-CN" b="1">
                <a:latin typeface="Lucida Sans Unicode" pitchFamily="34" charset="0"/>
                <a:ea typeface="黑体" pitchFamily="49" charset="-122"/>
              </a:rPr>
              <a:t>James Rumbaugh</a:t>
            </a:r>
            <a:r>
              <a:rPr lang="en-US" altLang="zh-CN">
                <a:latin typeface="Lucida Sans Unicode" pitchFamily="34" charset="0"/>
                <a:ea typeface="黑体" pitchFamily="49" charset="-122"/>
              </a:rPr>
              <a:t> </a:t>
            </a:r>
          </a:p>
          <a:p>
            <a:pPr>
              <a:spcBef>
                <a:spcPct val="50000"/>
              </a:spcBef>
            </a:pPr>
            <a:r>
              <a:rPr lang="en-US" altLang="zh-CN" sz="2000">
                <a:ea typeface="黑体" pitchFamily="49" charset="-122"/>
              </a:rPr>
              <a:t>James Rumbaugh </a:t>
            </a:r>
            <a:r>
              <a:rPr lang="zh-CN" altLang="en-US" sz="2000">
                <a:ea typeface="黑体" pitchFamily="49" charset="-122"/>
              </a:rPr>
              <a:t>博士是享誉全球的软件开发方法学家。</a:t>
            </a:r>
            <a:r>
              <a:rPr lang="en-US" altLang="zh-CN" sz="2000">
                <a:ea typeface="黑体" pitchFamily="49" charset="-122"/>
              </a:rPr>
              <a:t>Jim </a:t>
            </a:r>
            <a:r>
              <a:rPr lang="zh-CN" altLang="en-US" sz="2000">
                <a:ea typeface="黑体" pitchFamily="49" charset="-122"/>
              </a:rPr>
              <a:t>一直是引导 </a:t>
            </a:r>
            <a:r>
              <a:rPr lang="en-US" altLang="zh-CN" sz="2000">
                <a:ea typeface="黑体" pitchFamily="49" charset="-122"/>
              </a:rPr>
              <a:t>UML </a:t>
            </a:r>
            <a:r>
              <a:rPr lang="zh-CN" altLang="en-US" sz="2000">
                <a:ea typeface="黑体" pitchFamily="49" charset="-122"/>
              </a:rPr>
              <a:t>未来开发的领袖，他提出了许多有关 </a:t>
            </a:r>
            <a:r>
              <a:rPr lang="en-US" altLang="zh-CN" sz="2000">
                <a:ea typeface="黑体" pitchFamily="49" charset="-122"/>
              </a:rPr>
              <a:t>UML </a:t>
            </a:r>
            <a:r>
              <a:rPr lang="zh-CN" altLang="en-US" sz="2000">
                <a:ea typeface="黑体" pitchFamily="49" charset="-122"/>
              </a:rPr>
              <a:t>的概念。他与 </a:t>
            </a:r>
            <a:r>
              <a:rPr lang="en-US" altLang="zh-CN" sz="2000">
                <a:ea typeface="黑体" pitchFamily="49" charset="-122"/>
              </a:rPr>
              <a:t>Rational </a:t>
            </a:r>
            <a:r>
              <a:rPr lang="zh-CN" altLang="en-US" sz="2000">
                <a:ea typeface="黑体" pitchFamily="49" charset="-122"/>
              </a:rPr>
              <a:t>的其他软件领袖一起工作在各个领域，比如 </a:t>
            </a:r>
            <a:r>
              <a:rPr lang="en-US" altLang="zh-CN" sz="2000">
                <a:ea typeface="黑体" pitchFamily="49" charset="-122"/>
              </a:rPr>
              <a:t>Rational </a:t>
            </a:r>
            <a:r>
              <a:rPr lang="zh-CN" altLang="en-US" sz="2000">
                <a:ea typeface="黑体" pitchFamily="49" charset="-122"/>
              </a:rPr>
              <a:t>统一过程和实时开发方法学。自从 </a:t>
            </a:r>
            <a:r>
              <a:rPr lang="en-US" altLang="zh-CN" sz="2000">
                <a:ea typeface="黑体" pitchFamily="49" charset="-122"/>
              </a:rPr>
              <a:t>2003 </a:t>
            </a:r>
            <a:r>
              <a:rPr lang="zh-CN" altLang="en-US" sz="2000">
                <a:ea typeface="黑体" pitchFamily="49" charset="-122"/>
              </a:rPr>
              <a:t>年 </a:t>
            </a:r>
            <a:r>
              <a:rPr lang="en-US" altLang="zh-CN" sz="2000">
                <a:ea typeface="黑体" pitchFamily="49" charset="-122"/>
              </a:rPr>
              <a:t>IBM </a:t>
            </a:r>
            <a:r>
              <a:rPr lang="zh-CN" altLang="en-US" sz="2000">
                <a:ea typeface="黑体" pitchFamily="49" charset="-122"/>
              </a:rPr>
              <a:t>收购了 </a:t>
            </a:r>
            <a:r>
              <a:rPr lang="en-US" altLang="zh-CN" sz="2000">
                <a:ea typeface="黑体" pitchFamily="49" charset="-122"/>
              </a:rPr>
              <a:t>Rational </a:t>
            </a:r>
            <a:r>
              <a:rPr lang="zh-CN" altLang="en-US" sz="2000">
                <a:ea typeface="黑体" pitchFamily="49" charset="-122"/>
              </a:rPr>
              <a:t>之后，</a:t>
            </a:r>
            <a:r>
              <a:rPr lang="en-US" altLang="zh-CN" sz="2000">
                <a:ea typeface="黑体" pitchFamily="49" charset="-122"/>
              </a:rPr>
              <a:t>Jim </a:t>
            </a:r>
            <a:r>
              <a:rPr lang="zh-CN" altLang="en-US" sz="2000">
                <a:ea typeface="黑体" pitchFamily="49" charset="-122"/>
              </a:rPr>
              <a:t>就一直致力于推动 </a:t>
            </a:r>
            <a:r>
              <a:rPr lang="en-US" altLang="zh-CN" sz="2000">
                <a:ea typeface="黑体" pitchFamily="49" charset="-122"/>
              </a:rPr>
              <a:t>IBM </a:t>
            </a:r>
            <a:r>
              <a:rPr lang="zh-CN" altLang="en-US" sz="2000">
                <a:ea typeface="黑体" pitchFamily="49" charset="-122"/>
              </a:rPr>
              <a:t>建模工具的开发。</a:t>
            </a:r>
            <a:br>
              <a:rPr lang="zh-CN" altLang="en-US" sz="2000">
                <a:ea typeface="黑体" pitchFamily="49" charset="-122"/>
              </a:rPr>
            </a:br>
            <a:r>
              <a:rPr lang="zh-CN" altLang="en-US" sz="2000">
                <a:ea typeface="黑体" pitchFamily="49" charset="-122"/>
              </a:rPr>
              <a:t/>
            </a:r>
            <a:br>
              <a:rPr lang="zh-CN" altLang="en-US" sz="2000">
                <a:ea typeface="黑体" pitchFamily="49" charset="-122"/>
              </a:rPr>
            </a:br>
            <a:r>
              <a:rPr lang="en-US" altLang="zh-CN" sz="2000">
                <a:ea typeface="黑体" pitchFamily="49" charset="-122"/>
              </a:rPr>
              <a:t>Rumbaugh</a:t>
            </a:r>
            <a:r>
              <a:rPr lang="zh-CN" altLang="en-US" sz="2000">
                <a:ea typeface="黑体" pitchFamily="49" charset="-122"/>
              </a:rPr>
              <a:t>的</a:t>
            </a:r>
            <a:r>
              <a:rPr lang="en-US" altLang="zh-CN" sz="2000">
                <a:ea typeface="黑体" pitchFamily="49" charset="-122"/>
              </a:rPr>
              <a:t>OMT</a:t>
            </a:r>
            <a:r>
              <a:rPr lang="zh-CN" altLang="en-US" sz="2000">
                <a:ea typeface="黑体" pitchFamily="49" charset="-122"/>
              </a:rPr>
              <a:t>方法将开发过程分为四个阶段：</a:t>
            </a:r>
            <a:br>
              <a:rPr lang="zh-CN" altLang="en-US" sz="2000">
                <a:ea typeface="黑体" pitchFamily="49" charset="-122"/>
              </a:rPr>
            </a:br>
            <a:r>
              <a:rPr lang="zh-CN" altLang="en-US" sz="2000">
                <a:ea typeface="黑体" pitchFamily="49" charset="-122"/>
              </a:rPr>
              <a:t>　　 </a:t>
            </a:r>
            <a:r>
              <a:rPr lang="en-US" altLang="zh-CN" sz="2000">
                <a:ea typeface="黑体" pitchFamily="49" charset="-122"/>
              </a:rPr>
              <a:t>. </a:t>
            </a:r>
            <a:r>
              <a:rPr lang="zh-CN" altLang="en-US" sz="2000">
                <a:ea typeface="黑体" pitchFamily="49" charset="-122"/>
              </a:rPr>
              <a:t>分析</a:t>
            </a:r>
            <a:br>
              <a:rPr lang="zh-CN" altLang="en-US" sz="2000">
                <a:ea typeface="黑体" pitchFamily="49" charset="-122"/>
              </a:rPr>
            </a:br>
            <a:r>
              <a:rPr lang="zh-CN" altLang="en-US" sz="2000">
                <a:ea typeface="黑体" pitchFamily="49" charset="-122"/>
              </a:rPr>
              <a:t>　　 </a:t>
            </a:r>
            <a:r>
              <a:rPr lang="en-US" altLang="zh-CN" sz="2000">
                <a:ea typeface="黑体" pitchFamily="49" charset="-122"/>
              </a:rPr>
              <a:t>. </a:t>
            </a:r>
            <a:r>
              <a:rPr lang="zh-CN" altLang="en-US" sz="2000">
                <a:ea typeface="黑体" pitchFamily="49" charset="-122"/>
              </a:rPr>
              <a:t>系统设计</a:t>
            </a:r>
            <a:br>
              <a:rPr lang="zh-CN" altLang="en-US" sz="2000">
                <a:ea typeface="黑体" pitchFamily="49" charset="-122"/>
              </a:rPr>
            </a:br>
            <a:r>
              <a:rPr lang="zh-CN" altLang="en-US" sz="2000">
                <a:ea typeface="黑体" pitchFamily="49" charset="-122"/>
              </a:rPr>
              <a:t>　　 </a:t>
            </a:r>
            <a:r>
              <a:rPr lang="en-US" altLang="zh-CN" sz="2000">
                <a:ea typeface="黑体" pitchFamily="49" charset="-122"/>
              </a:rPr>
              <a:t>. </a:t>
            </a:r>
            <a:r>
              <a:rPr lang="zh-CN" altLang="en-US" sz="2000">
                <a:ea typeface="黑体" pitchFamily="49" charset="-122"/>
              </a:rPr>
              <a:t>对象设计</a:t>
            </a:r>
            <a:r>
              <a:rPr lang="zh-CN" altLang="en-US">
                <a:latin typeface="Lucida Sans Unicode" pitchFamily="34" charset="0"/>
                <a:ea typeface="黑体" pitchFamily="49" charset="-122"/>
              </a:rPr>
              <a:t/>
            </a:r>
            <a:br>
              <a:rPr lang="zh-CN" altLang="en-US">
                <a:latin typeface="Lucida Sans Unicode" pitchFamily="34" charset="0"/>
                <a:ea typeface="黑体" pitchFamily="49" charset="-122"/>
              </a:rPr>
            </a:br>
            <a:r>
              <a:rPr lang="zh-CN" altLang="en-US">
                <a:latin typeface="Lucida Sans Unicode" pitchFamily="34" charset="0"/>
                <a:ea typeface="黑体" pitchFamily="49" charset="-122"/>
              </a:rPr>
              <a:t>    </a:t>
            </a:r>
            <a:r>
              <a:rPr lang="en-US" altLang="zh-CN" sz="2000">
                <a:ea typeface="黑体" pitchFamily="49" charset="-122"/>
              </a:rPr>
              <a:t>. </a:t>
            </a:r>
            <a:r>
              <a:rPr lang="zh-CN" altLang="en-US" sz="2000">
                <a:ea typeface="黑体" pitchFamily="49" charset="-122"/>
              </a:rPr>
              <a:t>实现</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95DB5A41-BED2-46B3-8E04-16E096C14D8E}" type="slidenum">
              <a:rPr lang="en-US" altLang="zh-CN"/>
              <a:pPr fontAlgn="base">
                <a:spcBef>
                  <a:spcPct val="0"/>
                </a:spcBef>
                <a:spcAft>
                  <a:spcPct val="0"/>
                </a:spcAft>
                <a:defRPr/>
              </a:pPr>
              <a:t>11</a:t>
            </a:fld>
            <a:endParaRPr lang="en-US" altLang="zh-CN"/>
          </a:p>
        </p:txBody>
      </p:sp>
      <p:pic>
        <p:nvPicPr>
          <p:cNvPr id="27650" name="Picture 2"/>
          <p:cNvPicPr>
            <a:picLocks noChangeAspect="1" noChangeArrowheads="1"/>
          </p:cNvPicPr>
          <p:nvPr/>
        </p:nvPicPr>
        <p:blipFill>
          <a:blip r:embed="rId3"/>
          <a:srcRect/>
          <a:stretch>
            <a:fillRect/>
          </a:stretch>
        </p:blipFill>
        <p:spPr bwMode="auto">
          <a:xfrm>
            <a:off x="3810000" y="609600"/>
            <a:ext cx="5121275" cy="6019800"/>
          </a:xfrm>
          <a:prstGeom prst="rect">
            <a:avLst/>
          </a:prstGeom>
          <a:noFill/>
          <a:ln w="9525">
            <a:noFill/>
            <a:miter lim="800000"/>
            <a:headEnd/>
            <a:tailEnd/>
          </a:ln>
        </p:spPr>
      </p:pic>
      <p:sp>
        <p:nvSpPr>
          <p:cNvPr id="46083" name="Rectangle 3"/>
          <p:cNvSpPr>
            <a:spLocks noGrp="1" noChangeArrowheads="1"/>
          </p:cNvSpPr>
          <p:nvPr>
            <p:ph type="title"/>
          </p:nvPr>
        </p:nvSpPr>
        <p:spPr>
          <a:xfrm>
            <a:off x="688975" y="609600"/>
            <a:ext cx="7769225" cy="1143000"/>
          </a:xfrm>
        </p:spPr>
        <p:txBody>
          <a:bodyPr/>
          <a:lstStyle/>
          <a:p>
            <a:pPr eaLnBrk="1" fontAlgn="auto" hangingPunct="1">
              <a:spcAft>
                <a:spcPts val="0"/>
              </a:spcAft>
              <a:defRPr/>
            </a:pPr>
            <a:r>
              <a:rPr lang="zh-CN" altLang="zh-CN"/>
              <a:t>UML发展历史</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701A4A77-6193-4D80-B6FC-A9E020ECB077}" type="slidenum">
              <a:rPr lang="en-US" altLang="zh-CN"/>
              <a:pPr fontAlgn="base">
                <a:spcBef>
                  <a:spcPct val="0"/>
                </a:spcBef>
                <a:spcAft>
                  <a:spcPct val="0"/>
                </a:spcAft>
                <a:defRPr/>
              </a:pPr>
              <a:t>12</a:t>
            </a:fld>
            <a:endParaRPr lang="en-US" altLang="zh-CN"/>
          </a:p>
        </p:txBody>
      </p:sp>
      <p:sp>
        <p:nvSpPr>
          <p:cNvPr id="21506" name="Rectangle 2"/>
          <p:cNvSpPr>
            <a:spLocks noGrp="1" noRot="1" noChangeArrowheads="1"/>
          </p:cNvSpPr>
          <p:nvPr>
            <p:ph type="title"/>
          </p:nvPr>
        </p:nvSpPr>
        <p:spPr/>
        <p:txBody>
          <a:bodyPr/>
          <a:lstStyle/>
          <a:p>
            <a:pPr eaLnBrk="1" fontAlgn="auto" hangingPunct="1">
              <a:spcAft>
                <a:spcPts val="0"/>
              </a:spcAft>
              <a:defRPr/>
            </a:pPr>
            <a:r>
              <a:rPr lang="en-US" altLang="zh-CN" dirty="0" smtClean="0"/>
              <a:t>1.2  </a:t>
            </a:r>
            <a:r>
              <a:rPr lang="en-US" altLang="zh-CN" dirty="0"/>
              <a:t>UML</a:t>
            </a:r>
            <a:r>
              <a:rPr lang="zh-CN" altLang="en-US" dirty="0"/>
              <a:t>的定义</a:t>
            </a:r>
          </a:p>
        </p:txBody>
      </p:sp>
      <p:sp>
        <p:nvSpPr>
          <p:cNvPr id="21507" name="Rectangle 3"/>
          <p:cNvSpPr>
            <a:spLocks noGrp="1" noRot="1" noChangeArrowheads="1"/>
          </p:cNvSpPr>
          <p:nvPr>
            <p:ph type="body" idx="1"/>
          </p:nvPr>
        </p:nvSpPr>
        <p:spPr>
          <a:xfrm>
            <a:off x="685800" y="1600200"/>
            <a:ext cx="7769225" cy="4114800"/>
          </a:xfrm>
        </p:spPr>
        <p:txBody>
          <a:bodyPr/>
          <a:lstStyle/>
          <a:p>
            <a:pPr marL="609600" indent="-609600" eaLnBrk="1" hangingPunct="1">
              <a:lnSpc>
                <a:spcPct val="90000"/>
              </a:lnSpc>
            </a:pPr>
            <a:r>
              <a:rPr lang="en-US" altLang="zh-CN" sz="2800" smtClean="0"/>
              <a:t>UML</a:t>
            </a:r>
            <a:r>
              <a:rPr lang="zh-CN" altLang="en-US" sz="2800" smtClean="0"/>
              <a:t>适用于各种软件开发方法、软件生命周期的各个阶段 、各种应用领域以及各种开发工具。</a:t>
            </a:r>
          </a:p>
          <a:p>
            <a:pPr marL="609600" indent="-609600" eaLnBrk="1" hangingPunct="1">
              <a:lnSpc>
                <a:spcPct val="90000"/>
              </a:lnSpc>
            </a:pPr>
            <a:r>
              <a:rPr lang="zh-CN" altLang="zh-CN" sz="2800" smtClean="0"/>
              <a:t>2. UML</a:t>
            </a:r>
            <a:r>
              <a:rPr lang="zh-CN" altLang="en-US" sz="2800" smtClean="0"/>
              <a:t>由以下</a:t>
            </a:r>
            <a:r>
              <a:rPr lang="en-US" altLang="zh-CN" sz="2800" smtClean="0"/>
              <a:t>5</a:t>
            </a:r>
            <a:r>
              <a:rPr lang="zh-CN" altLang="en-US" sz="2800" smtClean="0"/>
              <a:t>类图来定义：</a:t>
            </a:r>
          </a:p>
          <a:p>
            <a:pPr marL="609600" indent="-609600" eaLnBrk="1" hangingPunct="1">
              <a:lnSpc>
                <a:spcPct val="90000"/>
              </a:lnSpc>
              <a:buFontTx/>
              <a:buNone/>
            </a:pPr>
            <a:r>
              <a:rPr lang="zh-CN" altLang="en-US" sz="2800" smtClean="0"/>
              <a:t>       第</a:t>
            </a:r>
            <a:r>
              <a:rPr lang="en-US" altLang="zh-CN" sz="2800" smtClean="0"/>
              <a:t>1</a:t>
            </a:r>
            <a:r>
              <a:rPr lang="zh-CN" altLang="en-US" sz="2800" smtClean="0"/>
              <a:t>类：用例图</a:t>
            </a:r>
          </a:p>
          <a:p>
            <a:pPr marL="609600" indent="-609600" eaLnBrk="1" hangingPunct="1">
              <a:lnSpc>
                <a:spcPct val="90000"/>
              </a:lnSpc>
              <a:buFontTx/>
              <a:buNone/>
            </a:pPr>
            <a:r>
              <a:rPr lang="zh-CN" altLang="en-US" sz="2800" smtClean="0"/>
              <a:t>       第</a:t>
            </a:r>
            <a:r>
              <a:rPr lang="en-US" altLang="zh-CN" sz="2800" smtClean="0"/>
              <a:t>2</a:t>
            </a:r>
            <a:r>
              <a:rPr lang="zh-CN" altLang="en-US" sz="2800" smtClean="0"/>
              <a:t>类：静态图（包括类图、对象图和包图）</a:t>
            </a:r>
          </a:p>
          <a:p>
            <a:pPr marL="609600" indent="-609600" eaLnBrk="1" hangingPunct="1">
              <a:lnSpc>
                <a:spcPct val="90000"/>
              </a:lnSpc>
              <a:buFontTx/>
              <a:buNone/>
            </a:pPr>
            <a:r>
              <a:rPr lang="zh-CN" altLang="en-US" sz="2800" smtClean="0"/>
              <a:t>       第</a:t>
            </a:r>
            <a:r>
              <a:rPr lang="en-US" altLang="zh-CN" sz="2800" smtClean="0"/>
              <a:t>3</a:t>
            </a:r>
            <a:r>
              <a:rPr lang="zh-CN" altLang="en-US" sz="2800" smtClean="0"/>
              <a:t>类：行为图（包括状态图和活动图）</a:t>
            </a:r>
          </a:p>
          <a:p>
            <a:pPr marL="609600" indent="-609600" eaLnBrk="1" hangingPunct="1">
              <a:lnSpc>
                <a:spcPct val="90000"/>
              </a:lnSpc>
              <a:buFontTx/>
              <a:buNone/>
            </a:pPr>
            <a:r>
              <a:rPr lang="zh-CN" altLang="en-US" sz="2800" smtClean="0"/>
              <a:t>       第</a:t>
            </a:r>
            <a:r>
              <a:rPr lang="en-US" altLang="zh-CN" sz="2800" smtClean="0"/>
              <a:t>4</a:t>
            </a:r>
            <a:r>
              <a:rPr lang="zh-CN" altLang="en-US" sz="2800" smtClean="0"/>
              <a:t>类：交互图（包括时序图和协作图）</a:t>
            </a:r>
          </a:p>
          <a:p>
            <a:pPr marL="609600" indent="-609600" eaLnBrk="1" hangingPunct="1">
              <a:lnSpc>
                <a:spcPct val="90000"/>
              </a:lnSpc>
              <a:buFontTx/>
              <a:buNone/>
            </a:pPr>
            <a:r>
              <a:rPr lang="zh-CN" altLang="en-US" sz="2800" smtClean="0"/>
              <a:t>       第</a:t>
            </a:r>
            <a:r>
              <a:rPr lang="en-US" altLang="zh-CN" sz="2800" smtClean="0"/>
              <a:t>5</a:t>
            </a:r>
            <a:r>
              <a:rPr lang="zh-CN" altLang="en-US" sz="2800" smtClean="0"/>
              <a:t>类：实现图（包括组件图和配置图）</a:t>
            </a:r>
            <a:endParaRPr lang="zh-CN" altLang="en-US" sz="2800" smtClean="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50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50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5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E08B76A4-2A57-4E94-9813-50ED856B41A5}" type="slidenum">
              <a:rPr lang="en-US" altLang="zh-CN"/>
              <a:pPr fontAlgn="base">
                <a:spcBef>
                  <a:spcPct val="0"/>
                </a:spcBef>
                <a:spcAft>
                  <a:spcPct val="0"/>
                </a:spcAft>
                <a:defRPr/>
              </a:pPr>
              <a:t>13</a:t>
            </a:fld>
            <a:endParaRPr lang="en-US" altLang="zh-CN"/>
          </a:p>
        </p:txBody>
      </p:sp>
      <p:sp>
        <p:nvSpPr>
          <p:cNvPr id="20482" name="Rectangle 2"/>
          <p:cNvSpPr>
            <a:spLocks noGrp="1" noRot="1" noChangeArrowheads="1"/>
          </p:cNvSpPr>
          <p:nvPr>
            <p:ph type="title"/>
          </p:nvPr>
        </p:nvSpPr>
        <p:spPr/>
        <p:txBody>
          <a:bodyPr/>
          <a:lstStyle/>
          <a:p>
            <a:pPr eaLnBrk="1" fontAlgn="auto" hangingPunct="1">
              <a:spcAft>
                <a:spcPts val="0"/>
              </a:spcAft>
              <a:defRPr/>
            </a:pPr>
            <a:r>
              <a:rPr lang="en-US" altLang="zh-CN" dirty="0" smtClean="0"/>
              <a:t>1.3  </a:t>
            </a:r>
            <a:r>
              <a:rPr lang="en-US" altLang="zh-CN" dirty="0"/>
              <a:t>UML</a:t>
            </a:r>
            <a:r>
              <a:rPr lang="zh-CN" altLang="en-US" dirty="0"/>
              <a:t>包含的内容</a:t>
            </a:r>
          </a:p>
        </p:txBody>
      </p:sp>
      <p:sp>
        <p:nvSpPr>
          <p:cNvPr id="20483" name="Rectangle 3"/>
          <p:cNvSpPr>
            <a:spLocks noGrp="1" noRot="1" noChangeArrowheads="1"/>
          </p:cNvSpPr>
          <p:nvPr>
            <p:ph type="body" idx="1"/>
          </p:nvPr>
        </p:nvSpPr>
        <p:spPr/>
        <p:txBody>
          <a:bodyPr/>
          <a:lstStyle/>
          <a:p>
            <a:pPr eaLnBrk="1" hangingPunct="1">
              <a:lnSpc>
                <a:spcPct val="80000"/>
              </a:lnSpc>
            </a:pPr>
            <a:r>
              <a:rPr lang="zh-CN" altLang="en-US" sz="2400" smtClean="0"/>
              <a:t>作为一种建模语言，</a:t>
            </a:r>
            <a:r>
              <a:rPr lang="zh-CN" altLang="zh-CN" sz="2400" smtClean="0"/>
              <a:t>UML</a:t>
            </a:r>
            <a:r>
              <a:rPr lang="zh-CN" altLang="en-US" sz="2400" smtClean="0"/>
              <a:t>的定义包括</a:t>
            </a:r>
            <a:r>
              <a:rPr lang="zh-CN" altLang="zh-CN" sz="2400" smtClean="0"/>
              <a:t>UML</a:t>
            </a:r>
            <a:r>
              <a:rPr lang="zh-CN" altLang="en-US" sz="2400" smtClean="0"/>
              <a:t>语义和</a:t>
            </a:r>
            <a:r>
              <a:rPr lang="zh-CN" altLang="zh-CN" sz="2400" smtClean="0"/>
              <a:t>UML</a:t>
            </a:r>
            <a:r>
              <a:rPr lang="zh-CN" altLang="en-US" sz="2400" smtClean="0"/>
              <a:t>表示法两个部分。</a:t>
            </a:r>
          </a:p>
          <a:p>
            <a:pPr eaLnBrk="1" hangingPunct="1">
              <a:lnSpc>
                <a:spcPct val="80000"/>
              </a:lnSpc>
              <a:buFontTx/>
              <a:buNone/>
            </a:pPr>
            <a:r>
              <a:rPr lang="zh-CN" altLang="zh-CN" sz="2400" smtClean="0"/>
              <a:t>     </a:t>
            </a:r>
            <a:r>
              <a:rPr lang="zh-CN" altLang="en-US" sz="2400" smtClean="0"/>
              <a:t>（</a:t>
            </a:r>
            <a:r>
              <a:rPr lang="zh-CN" altLang="zh-CN" sz="2400" smtClean="0"/>
              <a:t>1</a:t>
            </a:r>
            <a:r>
              <a:rPr lang="zh-CN" altLang="en-US" sz="2400" smtClean="0"/>
              <a:t>）</a:t>
            </a:r>
            <a:r>
              <a:rPr lang="zh-CN" altLang="zh-CN" sz="2400" smtClean="0"/>
              <a:t>UML</a:t>
            </a:r>
            <a:r>
              <a:rPr lang="zh-CN" altLang="en-US" sz="2400" smtClean="0">
                <a:solidFill>
                  <a:srgbClr val="FF0000"/>
                </a:solidFill>
              </a:rPr>
              <a:t>语义</a:t>
            </a:r>
          </a:p>
          <a:p>
            <a:pPr eaLnBrk="1" hangingPunct="1">
              <a:lnSpc>
                <a:spcPct val="80000"/>
              </a:lnSpc>
              <a:buFontTx/>
              <a:buNone/>
            </a:pPr>
            <a:r>
              <a:rPr lang="zh-CN" altLang="zh-CN" sz="2400" smtClean="0"/>
              <a:t>          </a:t>
            </a:r>
            <a:r>
              <a:rPr lang="zh-CN" altLang="en-US" sz="2400" smtClean="0"/>
              <a:t>描述基于</a:t>
            </a:r>
            <a:r>
              <a:rPr lang="zh-CN" altLang="zh-CN" sz="2400" smtClean="0"/>
              <a:t>UML</a:t>
            </a:r>
            <a:r>
              <a:rPr lang="zh-CN" altLang="en-US" sz="2400" smtClean="0"/>
              <a:t>的精确元模型定义。元模型为</a:t>
            </a:r>
            <a:r>
              <a:rPr lang="zh-CN" altLang="zh-CN" sz="2400" smtClean="0"/>
              <a:t>UML</a:t>
            </a:r>
            <a:r>
              <a:rPr lang="zh-CN" altLang="en-US" sz="2400" smtClean="0"/>
              <a:t>的所有元素在语法和语义上提供了简单、一致和通用的定义性说明，使开发者能在语义上取得一致，消除了因人而异的表达方法所造成的影响。此外</a:t>
            </a:r>
            <a:r>
              <a:rPr lang="zh-CN" altLang="zh-CN" sz="2400" smtClean="0"/>
              <a:t>UML</a:t>
            </a:r>
            <a:r>
              <a:rPr lang="zh-CN" altLang="en-US" sz="2400" smtClean="0"/>
              <a:t>还支持对元模型的扩展定义。</a:t>
            </a:r>
          </a:p>
          <a:p>
            <a:pPr eaLnBrk="1" hangingPunct="1">
              <a:lnSpc>
                <a:spcPct val="80000"/>
              </a:lnSpc>
              <a:buFontTx/>
              <a:buNone/>
            </a:pPr>
            <a:r>
              <a:rPr lang="zh-CN" altLang="zh-CN" sz="2400" smtClean="0"/>
              <a:t>     </a:t>
            </a:r>
            <a:r>
              <a:rPr lang="zh-CN" altLang="en-US" sz="2400" smtClean="0"/>
              <a:t>（</a:t>
            </a:r>
            <a:r>
              <a:rPr lang="zh-CN" altLang="zh-CN" sz="2400" smtClean="0"/>
              <a:t>2</a:t>
            </a:r>
            <a:r>
              <a:rPr lang="zh-CN" altLang="en-US" sz="2400" smtClean="0"/>
              <a:t>）</a:t>
            </a:r>
            <a:r>
              <a:rPr lang="zh-CN" altLang="zh-CN" sz="2400" smtClean="0"/>
              <a:t>UML</a:t>
            </a:r>
            <a:r>
              <a:rPr lang="zh-CN" altLang="en-US" sz="2400" smtClean="0">
                <a:solidFill>
                  <a:srgbClr val="FF0000"/>
                </a:solidFill>
              </a:rPr>
              <a:t>表示法</a:t>
            </a:r>
          </a:p>
          <a:p>
            <a:pPr eaLnBrk="1" hangingPunct="1">
              <a:lnSpc>
                <a:spcPct val="80000"/>
              </a:lnSpc>
              <a:buFontTx/>
              <a:buNone/>
            </a:pPr>
            <a:r>
              <a:rPr lang="zh-CN" altLang="zh-CN" sz="2400" smtClean="0"/>
              <a:t>          </a:t>
            </a:r>
            <a:r>
              <a:rPr lang="zh-CN" altLang="en-US" sz="2400" smtClean="0"/>
              <a:t>定义</a:t>
            </a:r>
            <a:r>
              <a:rPr lang="zh-CN" altLang="zh-CN" sz="2400" smtClean="0"/>
              <a:t>UML</a:t>
            </a:r>
            <a:r>
              <a:rPr lang="zh-CN" altLang="en-US" sz="2400" smtClean="0"/>
              <a:t>符号的表示法，为开发者或开发工具使用这些图形符号和文本语法为系统建模提供了标准。这些图形符号和文字所表达的是应用级的模型，在语义上它是</a:t>
            </a:r>
            <a:r>
              <a:rPr lang="zh-CN" altLang="zh-CN" sz="2400" smtClean="0"/>
              <a:t>UML</a:t>
            </a:r>
            <a:r>
              <a:rPr lang="zh-CN" altLang="en-US" sz="2400" smtClean="0"/>
              <a:t>元模型的实例。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7393F5F8-13D2-4DA4-A275-8A1D31127E3D}" type="slidenum">
              <a:rPr lang="en-US" altLang="zh-CN"/>
              <a:pPr fontAlgn="base">
                <a:spcBef>
                  <a:spcPct val="0"/>
                </a:spcBef>
                <a:spcAft>
                  <a:spcPct val="0"/>
                </a:spcAft>
                <a:defRPr/>
              </a:pPr>
              <a:t>14</a:t>
            </a:fld>
            <a:endParaRPr lang="en-US" altLang="zh-CN"/>
          </a:p>
        </p:txBody>
      </p:sp>
      <p:sp>
        <p:nvSpPr>
          <p:cNvPr id="50178" name="Rectangle 2"/>
          <p:cNvSpPr>
            <a:spLocks noGrp="1" noChangeArrowheads="1"/>
          </p:cNvSpPr>
          <p:nvPr>
            <p:ph type="title"/>
          </p:nvPr>
        </p:nvSpPr>
        <p:spPr/>
        <p:txBody>
          <a:bodyPr/>
          <a:lstStyle/>
          <a:p>
            <a:pPr eaLnBrk="1" fontAlgn="auto" hangingPunct="1">
              <a:spcAft>
                <a:spcPts val="0"/>
              </a:spcAft>
              <a:defRPr/>
            </a:pPr>
            <a:r>
              <a:rPr lang="en-US" altLang="zh-CN"/>
              <a:t>UML</a:t>
            </a:r>
            <a:r>
              <a:rPr lang="zh-CN" altLang="en-US"/>
              <a:t>的组成</a:t>
            </a:r>
          </a:p>
        </p:txBody>
      </p:sp>
      <p:sp>
        <p:nvSpPr>
          <p:cNvPr id="31747" name="Rectangle 3"/>
          <p:cNvSpPr>
            <a:spLocks noGrp="1" noChangeArrowheads="1"/>
          </p:cNvSpPr>
          <p:nvPr>
            <p:ph type="body" idx="1"/>
          </p:nvPr>
        </p:nvSpPr>
        <p:spPr/>
        <p:txBody>
          <a:bodyPr/>
          <a:lstStyle/>
          <a:p>
            <a:pPr eaLnBrk="1" hangingPunct="1"/>
            <a:r>
              <a:rPr lang="zh-CN" altLang="en-US" b="1" i="1" smtClean="0"/>
              <a:t>模型</a:t>
            </a:r>
            <a:r>
              <a:rPr lang="zh-CN" altLang="zh-CN" smtClean="0"/>
              <a:t> </a:t>
            </a:r>
            <a:r>
              <a:rPr lang="zh-CN" altLang="en-US" smtClean="0"/>
              <a:t>是一个特定系统的完整描述。</a:t>
            </a:r>
          </a:p>
        </p:txBody>
      </p:sp>
      <p:grpSp>
        <p:nvGrpSpPr>
          <p:cNvPr id="31748" name="Group 4"/>
          <p:cNvGrpSpPr>
            <a:grpSpLocks/>
          </p:cNvGrpSpPr>
          <p:nvPr/>
        </p:nvGrpSpPr>
        <p:grpSpPr bwMode="auto">
          <a:xfrm>
            <a:off x="1828800" y="2590800"/>
            <a:ext cx="5095875" cy="3352800"/>
            <a:chOff x="1169" y="1344"/>
            <a:chExt cx="3210" cy="2112"/>
          </a:xfrm>
        </p:grpSpPr>
        <p:sp>
          <p:nvSpPr>
            <p:cNvPr id="31749" name="Freeform 5"/>
            <p:cNvSpPr>
              <a:spLocks/>
            </p:cNvSpPr>
            <p:nvPr/>
          </p:nvSpPr>
          <p:spPr bwMode="blackWhite">
            <a:xfrm>
              <a:off x="3638" y="2593"/>
              <a:ext cx="741" cy="862"/>
            </a:xfrm>
            <a:custGeom>
              <a:avLst/>
              <a:gdLst>
                <a:gd name="T0" fmla="*/ 0 w 854"/>
                <a:gd name="T1" fmla="*/ 234 h 993"/>
                <a:gd name="T2" fmla="*/ 438 w 854"/>
                <a:gd name="T3" fmla="*/ 861 h 993"/>
                <a:gd name="T4" fmla="*/ 740 w 854"/>
                <a:gd name="T5" fmla="*/ 539 h 993"/>
                <a:gd name="T6" fmla="*/ 213 w 854"/>
                <a:gd name="T7" fmla="*/ 0 h 993"/>
                <a:gd name="T8" fmla="*/ 0 w 854"/>
                <a:gd name="T9" fmla="*/ 234 h 993"/>
                <a:gd name="T10" fmla="*/ 0 60000 65536"/>
                <a:gd name="T11" fmla="*/ 0 60000 65536"/>
                <a:gd name="T12" fmla="*/ 0 60000 65536"/>
                <a:gd name="T13" fmla="*/ 0 60000 65536"/>
                <a:gd name="T14" fmla="*/ 0 60000 65536"/>
                <a:gd name="T15" fmla="*/ 0 w 854"/>
                <a:gd name="T16" fmla="*/ 0 h 993"/>
                <a:gd name="T17" fmla="*/ 854 w 854"/>
                <a:gd name="T18" fmla="*/ 993 h 993"/>
              </a:gdLst>
              <a:ahLst/>
              <a:cxnLst>
                <a:cxn ang="T10">
                  <a:pos x="T0" y="T1"/>
                </a:cxn>
                <a:cxn ang="T11">
                  <a:pos x="T2" y="T3"/>
                </a:cxn>
                <a:cxn ang="T12">
                  <a:pos x="T4" y="T5"/>
                </a:cxn>
                <a:cxn ang="T13">
                  <a:pos x="T6" y="T7"/>
                </a:cxn>
                <a:cxn ang="T14">
                  <a:pos x="T8" y="T9"/>
                </a:cxn>
              </a:cxnLst>
              <a:rect l="T15" t="T16" r="T17" b="T18"/>
              <a:pathLst>
                <a:path w="854" h="993">
                  <a:moveTo>
                    <a:pt x="0" y="269"/>
                  </a:moveTo>
                  <a:lnTo>
                    <a:pt x="505" y="992"/>
                  </a:lnTo>
                  <a:lnTo>
                    <a:pt x="853" y="621"/>
                  </a:lnTo>
                  <a:lnTo>
                    <a:pt x="245" y="0"/>
                  </a:lnTo>
                  <a:lnTo>
                    <a:pt x="0" y="269"/>
                  </a:lnTo>
                </a:path>
              </a:pathLst>
            </a:custGeom>
            <a:solidFill>
              <a:schemeClr val="accent2"/>
            </a:solidFill>
            <a:ln w="9525" cap="rnd" cmpd="sng">
              <a:solidFill>
                <a:schemeClr val="bg2"/>
              </a:solidFill>
              <a:prstDash val="solid"/>
              <a:round/>
              <a:headEnd type="none" w="sm" len="sm"/>
              <a:tailEnd type="none" w="sm" len="sm"/>
            </a:ln>
          </p:spPr>
          <p:txBody>
            <a:bodyPr/>
            <a:lstStyle/>
            <a:p>
              <a:endParaRPr lang="zh-CN" altLang="en-US"/>
            </a:p>
          </p:txBody>
        </p:sp>
        <p:sp>
          <p:nvSpPr>
            <p:cNvPr id="31750" name="Freeform 6"/>
            <p:cNvSpPr>
              <a:spLocks/>
            </p:cNvSpPr>
            <p:nvPr/>
          </p:nvSpPr>
          <p:spPr bwMode="blackWhite">
            <a:xfrm>
              <a:off x="1604" y="2593"/>
              <a:ext cx="2246" cy="234"/>
            </a:xfrm>
            <a:custGeom>
              <a:avLst/>
              <a:gdLst>
                <a:gd name="T0" fmla="*/ 0 w 2589"/>
                <a:gd name="T1" fmla="*/ 233 h 269"/>
                <a:gd name="T2" fmla="*/ 2032 w 2589"/>
                <a:gd name="T3" fmla="*/ 233 h 269"/>
                <a:gd name="T4" fmla="*/ 2245 w 2589"/>
                <a:gd name="T5" fmla="*/ 0 h 269"/>
                <a:gd name="T6" fmla="*/ 566 w 2589"/>
                <a:gd name="T7" fmla="*/ 0 h 269"/>
                <a:gd name="T8" fmla="*/ 0 w 2589"/>
                <a:gd name="T9" fmla="*/ 233 h 269"/>
                <a:gd name="T10" fmla="*/ 0 60000 65536"/>
                <a:gd name="T11" fmla="*/ 0 60000 65536"/>
                <a:gd name="T12" fmla="*/ 0 60000 65536"/>
                <a:gd name="T13" fmla="*/ 0 60000 65536"/>
                <a:gd name="T14" fmla="*/ 0 60000 65536"/>
                <a:gd name="T15" fmla="*/ 0 w 2589"/>
                <a:gd name="T16" fmla="*/ 0 h 269"/>
                <a:gd name="T17" fmla="*/ 2589 w 2589"/>
                <a:gd name="T18" fmla="*/ 269 h 269"/>
              </a:gdLst>
              <a:ahLst/>
              <a:cxnLst>
                <a:cxn ang="T10">
                  <a:pos x="T0" y="T1"/>
                </a:cxn>
                <a:cxn ang="T11">
                  <a:pos x="T2" y="T3"/>
                </a:cxn>
                <a:cxn ang="T12">
                  <a:pos x="T4" y="T5"/>
                </a:cxn>
                <a:cxn ang="T13">
                  <a:pos x="T6" y="T7"/>
                </a:cxn>
                <a:cxn ang="T14">
                  <a:pos x="T8" y="T9"/>
                </a:cxn>
              </a:cxnLst>
              <a:rect l="T15" t="T16" r="T17" b="T18"/>
              <a:pathLst>
                <a:path w="2589" h="269">
                  <a:moveTo>
                    <a:pt x="0" y="268"/>
                  </a:moveTo>
                  <a:lnTo>
                    <a:pt x="2342" y="268"/>
                  </a:lnTo>
                  <a:lnTo>
                    <a:pt x="2588" y="0"/>
                  </a:lnTo>
                  <a:lnTo>
                    <a:pt x="653" y="0"/>
                  </a:lnTo>
                  <a:lnTo>
                    <a:pt x="0" y="268"/>
                  </a:lnTo>
                </a:path>
              </a:pathLst>
            </a:custGeom>
            <a:solidFill>
              <a:schemeClr val="accent1">
                <a:alpha val="50195"/>
              </a:schemeClr>
            </a:solidFill>
            <a:ln w="9525" cap="rnd" cmpd="sng">
              <a:solidFill>
                <a:schemeClr val="bg2"/>
              </a:solidFill>
              <a:prstDash val="solid"/>
              <a:round/>
              <a:headEnd type="none" w="sm" len="sm"/>
              <a:tailEnd type="none" w="sm" len="sm"/>
            </a:ln>
          </p:spPr>
          <p:txBody>
            <a:bodyPr/>
            <a:lstStyle/>
            <a:p>
              <a:endParaRPr lang="zh-CN" altLang="en-US"/>
            </a:p>
          </p:txBody>
        </p:sp>
        <p:sp>
          <p:nvSpPr>
            <p:cNvPr id="31751" name="Freeform 7"/>
            <p:cNvSpPr>
              <a:spLocks/>
            </p:cNvSpPr>
            <p:nvPr/>
          </p:nvSpPr>
          <p:spPr bwMode="blackWhite">
            <a:xfrm>
              <a:off x="1169" y="2826"/>
              <a:ext cx="2910" cy="630"/>
            </a:xfrm>
            <a:custGeom>
              <a:avLst/>
              <a:gdLst>
                <a:gd name="T0" fmla="*/ 0 w 3354"/>
                <a:gd name="T1" fmla="*/ 629 h 726"/>
                <a:gd name="T2" fmla="*/ 2909 w 3354"/>
                <a:gd name="T3" fmla="*/ 629 h 726"/>
                <a:gd name="T4" fmla="*/ 2468 w 3354"/>
                <a:gd name="T5" fmla="*/ 0 h 726"/>
                <a:gd name="T6" fmla="*/ 433 w 3354"/>
                <a:gd name="T7" fmla="*/ 0 h 726"/>
                <a:gd name="T8" fmla="*/ 0 w 3354"/>
                <a:gd name="T9" fmla="*/ 629 h 726"/>
                <a:gd name="T10" fmla="*/ 0 60000 65536"/>
                <a:gd name="T11" fmla="*/ 0 60000 65536"/>
                <a:gd name="T12" fmla="*/ 0 60000 65536"/>
                <a:gd name="T13" fmla="*/ 0 60000 65536"/>
                <a:gd name="T14" fmla="*/ 0 60000 65536"/>
                <a:gd name="T15" fmla="*/ 0 w 3354"/>
                <a:gd name="T16" fmla="*/ 0 h 726"/>
                <a:gd name="T17" fmla="*/ 3354 w 3354"/>
                <a:gd name="T18" fmla="*/ 726 h 726"/>
              </a:gdLst>
              <a:ahLst/>
              <a:cxnLst>
                <a:cxn ang="T10">
                  <a:pos x="T0" y="T1"/>
                </a:cxn>
                <a:cxn ang="T11">
                  <a:pos x="T2" y="T3"/>
                </a:cxn>
                <a:cxn ang="T12">
                  <a:pos x="T4" y="T5"/>
                </a:cxn>
                <a:cxn ang="T13">
                  <a:pos x="T6" y="T7"/>
                </a:cxn>
                <a:cxn ang="T14">
                  <a:pos x="T8" y="T9"/>
                </a:cxn>
              </a:cxnLst>
              <a:rect l="T15" t="T16" r="T17" b="T18"/>
              <a:pathLst>
                <a:path w="3354" h="726">
                  <a:moveTo>
                    <a:pt x="0" y="725"/>
                  </a:moveTo>
                  <a:lnTo>
                    <a:pt x="3353" y="725"/>
                  </a:lnTo>
                  <a:lnTo>
                    <a:pt x="2844" y="0"/>
                  </a:lnTo>
                  <a:lnTo>
                    <a:pt x="499" y="0"/>
                  </a:lnTo>
                  <a:lnTo>
                    <a:pt x="0" y="725"/>
                  </a:lnTo>
                </a:path>
              </a:pathLst>
            </a:custGeom>
            <a:solidFill>
              <a:schemeClr val="accent1"/>
            </a:solidFill>
            <a:ln w="9525" cap="rnd" cmpd="sng">
              <a:solidFill>
                <a:schemeClr val="bg2"/>
              </a:solidFill>
              <a:prstDash val="solid"/>
              <a:round/>
              <a:headEnd type="none" w="sm" len="sm"/>
              <a:tailEnd type="none" w="sm" len="sm"/>
            </a:ln>
          </p:spPr>
          <p:txBody>
            <a:bodyPr/>
            <a:lstStyle/>
            <a:p>
              <a:endParaRPr lang="zh-CN" altLang="en-US"/>
            </a:p>
          </p:txBody>
        </p:sp>
        <p:sp>
          <p:nvSpPr>
            <p:cNvPr id="31752" name="Freeform 8"/>
            <p:cNvSpPr>
              <a:spLocks/>
            </p:cNvSpPr>
            <p:nvPr/>
          </p:nvSpPr>
          <p:spPr bwMode="blackWhite">
            <a:xfrm>
              <a:off x="2117" y="1965"/>
              <a:ext cx="1123" cy="114"/>
            </a:xfrm>
            <a:custGeom>
              <a:avLst/>
              <a:gdLst>
                <a:gd name="T0" fmla="*/ 0 w 1295"/>
                <a:gd name="T1" fmla="*/ 113 h 131"/>
                <a:gd name="T2" fmla="*/ 1011 w 1295"/>
                <a:gd name="T3" fmla="*/ 113 h 131"/>
                <a:gd name="T4" fmla="*/ 1122 w 1295"/>
                <a:gd name="T5" fmla="*/ 0 h 131"/>
                <a:gd name="T6" fmla="*/ 349 w 1295"/>
                <a:gd name="T7" fmla="*/ 0 h 131"/>
                <a:gd name="T8" fmla="*/ 0 w 1295"/>
                <a:gd name="T9" fmla="*/ 113 h 131"/>
                <a:gd name="T10" fmla="*/ 0 60000 65536"/>
                <a:gd name="T11" fmla="*/ 0 60000 65536"/>
                <a:gd name="T12" fmla="*/ 0 60000 65536"/>
                <a:gd name="T13" fmla="*/ 0 60000 65536"/>
                <a:gd name="T14" fmla="*/ 0 60000 65536"/>
                <a:gd name="T15" fmla="*/ 0 w 1295"/>
                <a:gd name="T16" fmla="*/ 0 h 131"/>
                <a:gd name="T17" fmla="*/ 1295 w 1295"/>
                <a:gd name="T18" fmla="*/ 131 h 131"/>
              </a:gdLst>
              <a:ahLst/>
              <a:cxnLst>
                <a:cxn ang="T10">
                  <a:pos x="T0" y="T1"/>
                </a:cxn>
                <a:cxn ang="T11">
                  <a:pos x="T2" y="T3"/>
                </a:cxn>
                <a:cxn ang="T12">
                  <a:pos x="T4" y="T5"/>
                </a:cxn>
                <a:cxn ang="T13">
                  <a:pos x="T6" y="T7"/>
                </a:cxn>
                <a:cxn ang="T14">
                  <a:pos x="T8" y="T9"/>
                </a:cxn>
              </a:cxnLst>
              <a:rect l="T15" t="T16" r="T17" b="T18"/>
              <a:pathLst>
                <a:path w="1295" h="131">
                  <a:moveTo>
                    <a:pt x="0" y="130"/>
                  </a:moveTo>
                  <a:lnTo>
                    <a:pt x="1166" y="130"/>
                  </a:lnTo>
                  <a:lnTo>
                    <a:pt x="1294" y="0"/>
                  </a:lnTo>
                  <a:lnTo>
                    <a:pt x="403" y="0"/>
                  </a:lnTo>
                  <a:lnTo>
                    <a:pt x="0" y="130"/>
                  </a:lnTo>
                </a:path>
              </a:pathLst>
            </a:custGeom>
            <a:solidFill>
              <a:schemeClr val="accent1">
                <a:alpha val="50195"/>
              </a:schemeClr>
            </a:solidFill>
            <a:ln w="9525" cap="rnd" cmpd="sng">
              <a:solidFill>
                <a:schemeClr val="bg2"/>
              </a:solidFill>
              <a:prstDash val="solid"/>
              <a:round/>
              <a:headEnd type="none" w="sm" len="sm"/>
              <a:tailEnd type="none" w="sm" len="sm"/>
            </a:ln>
          </p:spPr>
          <p:txBody>
            <a:bodyPr/>
            <a:lstStyle/>
            <a:p>
              <a:endParaRPr lang="zh-CN" altLang="en-US"/>
            </a:p>
          </p:txBody>
        </p:sp>
        <p:sp>
          <p:nvSpPr>
            <p:cNvPr id="31753" name="Freeform 9"/>
            <p:cNvSpPr>
              <a:spLocks/>
            </p:cNvSpPr>
            <p:nvPr/>
          </p:nvSpPr>
          <p:spPr bwMode="blackWhite">
            <a:xfrm>
              <a:off x="3116" y="1966"/>
              <a:ext cx="638" cy="755"/>
            </a:xfrm>
            <a:custGeom>
              <a:avLst/>
              <a:gdLst>
                <a:gd name="T0" fmla="*/ 436 w 735"/>
                <a:gd name="T1" fmla="*/ 754 h 870"/>
                <a:gd name="T2" fmla="*/ 637 w 735"/>
                <a:gd name="T3" fmla="*/ 537 h 870"/>
                <a:gd name="T4" fmla="*/ 109 w 735"/>
                <a:gd name="T5" fmla="*/ 0 h 870"/>
                <a:gd name="T6" fmla="*/ 0 w 735"/>
                <a:gd name="T7" fmla="*/ 113 h 870"/>
                <a:gd name="T8" fmla="*/ 436 w 735"/>
                <a:gd name="T9" fmla="*/ 754 h 870"/>
                <a:gd name="T10" fmla="*/ 0 60000 65536"/>
                <a:gd name="T11" fmla="*/ 0 60000 65536"/>
                <a:gd name="T12" fmla="*/ 0 60000 65536"/>
                <a:gd name="T13" fmla="*/ 0 60000 65536"/>
                <a:gd name="T14" fmla="*/ 0 60000 65536"/>
                <a:gd name="T15" fmla="*/ 0 w 735"/>
                <a:gd name="T16" fmla="*/ 0 h 870"/>
                <a:gd name="T17" fmla="*/ 735 w 735"/>
                <a:gd name="T18" fmla="*/ 870 h 870"/>
              </a:gdLst>
              <a:ahLst/>
              <a:cxnLst>
                <a:cxn ang="T10">
                  <a:pos x="T0" y="T1"/>
                </a:cxn>
                <a:cxn ang="T11">
                  <a:pos x="T2" y="T3"/>
                </a:cxn>
                <a:cxn ang="T12">
                  <a:pos x="T4" y="T5"/>
                </a:cxn>
                <a:cxn ang="T13">
                  <a:pos x="T6" y="T7"/>
                </a:cxn>
                <a:cxn ang="T14">
                  <a:pos x="T8" y="T9"/>
                </a:cxn>
              </a:cxnLst>
              <a:rect l="T15" t="T16" r="T17" b="T18"/>
              <a:pathLst>
                <a:path w="735" h="870">
                  <a:moveTo>
                    <a:pt x="502" y="869"/>
                  </a:moveTo>
                  <a:lnTo>
                    <a:pt x="734" y="619"/>
                  </a:lnTo>
                  <a:lnTo>
                    <a:pt x="126" y="0"/>
                  </a:lnTo>
                  <a:lnTo>
                    <a:pt x="0" y="130"/>
                  </a:lnTo>
                  <a:lnTo>
                    <a:pt x="502" y="869"/>
                  </a:lnTo>
                </a:path>
              </a:pathLst>
            </a:custGeom>
            <a:solidFill>
              <a:schemeClr val="accent2"/>
            </a:solidFill>
            <a:ln w="9525" cap="rnd" cmpd="sng">
              <a:solidFill>
                <a:schemeClr val="bg2"/>
              </a:solidFill>
              <a:prstDash val="solid"/>
              <a:round/>
              <a:headEnd type="none" w="sm" len="sm"/>
              <a:tailEnd type="none" w="sm" len="sm"/>
            </a:ln>
          </p:spPr>
          <p:txBody>
            <a:bodyPr/>
            <a:lstStyle/>
            <a:p>
              <a:endParaRPr lang="zh-CN" altLang="en-US"/>
            </a:p>
          </p:txBody>
        </p:sp>
        <p:sp>
          <p:nvSpPr>
            <p:cNvPr id="31754" name="Freeform 10"/>
            <p:cNvSpPr>
              <a:spLocks/>
            </p:cNvSpPr>
            <p:nvPr/>
          </p:nvSpPr>
          <p:spPr bwMode="blackWhite">
            <a:xfrm>
              <a:off x="1676" y="2078"/>
              <a:ext cx="1891" cy="643"/>
            </a:xfrm>
            <a:custGeom>
              <a:avLst/>
              <a:gdLst>
                <a:gd name="T0" fmla="*/ 0 w 2179"/>
                <a:gd name="T1" fmla="*/ 642 h 741"/>
                <a:gd name="T2" fmla="*/ 1890 w 2179"/>
                <a:gd name="T3" fmla="*/ 642 h 741"/>
                <a:gd name="T4" fmla="*/ 1451 w 2179"/>
                <a:gd name="T5" fmla="*/ 0 h 741"/>
                <a:gd name="T6" fmla="*/ 438 w 2179"/>
                <a:gd name="T7" fmla="*/ 0 h 741"/>
                <a:gd name="T8" fmla="*/ 0 w 2179"/>
                <a:gd name="T9" fmla="*/ 642 h 741"/>
                <a:gd name="T10" fmla="*/ 0 60000 65536"/>
                <a:gd name="T11" fmla="*/ 0 60000 65536"/>
                <a:gd name="T12" fmla="*/ 0 60000 65536"/>
                <a:gd name="T13" fmla="*/ 0 60000 65536"/>
                <a:gd name="T14" fmla="*/ 0 60000 65536"/>
                <a:gd name="T15" fmla="*/ 0 w 2179"/>
                <a:gd name="T16" fmla="*/ 0 h 741"/>
                <a:gd name="T17" fmla="*/ 2179 w 2179"/>
                <a:gd name="T18" fmla="*/ 741 h 741"/>
              </a:gdLst>
              <a:ahLst/>
              <a:cxnLst>
                <a:cxn ang="T10">
                  <a:pos x="T0" y="T1"/>
                </a:cxn>
                <a:cxn ang="T11">
                  <a:pos x="T2" y="T3"/>
                </a:cxn>
                <a:cxn ang="T12">
                  <a:pos x="T4" y="T5"/>
                </a:cxn>
                <a:cxn ang="T13">
                  <a:pos x="T6" y="T7"/>
                </a:cxn>
                <a:cxn ang="T14">
                  <a:pos x="T8" y="T9"/>
                </a:cxn>
              </a:cxnLst>
              <a:rect l="T15" t="T16" r="T17" b="T18"/>
              <a:pathLst>
                <a:path w="2179" h="741">
                  <a:moveTo>
                    <a:pt x="0" y="740"/>
                  </a:moveTo>
                  <a:lnTo>
                    <a:pt x="2178" y="740"/>
                  </a:lnTo>
                  <a:lnTo>
                    <a:pt x="1672" y="0"/>
                  </a:lnTo>
                  <a:lnTo>
                    <a:pt x="505" y="0"/>
                  </a:lnTo>
                  <a:lnTo>
                    <a:pt x="0" y="740"/>
                  </a:lnTo>
                </a:path>
              </a:pathLst>
            </a:custGeom>
            <a:solidFill>
              <a:schemeClr val="accent1"/>
            </a:solidFill>
            <a:ln w="9525" cap="rnd" cmpd="sng">
              <a:solidFill>
                <a:schemeClr val="bg2"/>
              </a:solidFill>
              <a:prstDash val="solid"/>
              <a:round/>
              <a:headEnd type="none" w="sm" len="sm"/>
              <a:tailEnd type="none" w="sm" len="sm"/>
            </a:ln>
          </p:spPr>
          <p:txBody>
            <a:bodyPr/>
            <a:lstStyle/>
            <a:p>
              <a:endParaRPr lang="zh-CN" altLang="en-US"/>
            </a:p>
          </p:txBody>
        </p:sp>
        <p:sp>
          <p:nvSpPr>
            <p:cNvPr id="31755" name="Freeform 11"/>
            <p:cNvSpPr>
              <a:spLocks/>
            </p:cNvSpPr>
            <p:nvPr/>
          </p:nvSpPr>
          <p:spPr bwMode="blackWhite">
            <a:xfrm>
              <a:off x="2618" y="1344"/>
              <a:ext cx="541" cy="638"/>
            </a:xfrm>
            <a:custGeom>
              <a:avLst/>
              <a:gdLst>
                <a:gd name="T0" fmla="*/ 439 w 623"/>
                <a:gd name="T1" fmla="*/ 637 h 735"/>
                <a:gd name="T2" fmla="*/ 540 w 623"/>
                <a:gd name="T3" fmla="*/ 538 h 735"/>
                <a:gd name="T4" fmla="*/ 0 w 623"/>
                <a:gd name="T5" fmla="*/ 0 h 735"/>
                <a:gd name="T6" fmla="*/ 439 w 623"/>
                <a:gd name="T7" fmla="*/ 637 h 735"/>
                <a:gd name="T8" fmla="*/ 0 60000 65536"/>
                <a:gd name="T9" fmla="*/ 0 60000 65536"/>
                <a:gd name="T10" fmla="*/ 0 60000 65536"/>
                <a:gd name="T11" fmla="*/ 0 60000 65536"/>
                <a:gd name="T12" fmla="*/ 0 w 623"/>
                <a:gd name="T13" fmla="*/ 0 h 735"/>
                <a:gd name="T14" fmla="*/ 623 w 623"/>
                <a:gd name="T15" fmla="*/ 735 h 735"/>
              </a:gdLst>
              <a:ahLst/>
              <a:cxnLst>
                <a:cxn ang="T8">
                  <a:pos x="T0" y="T1"/>
                </a:cxn>
                <a:cxn ang="T9">
                  <a:pos x="T2" y="T3"/>
                </a:cxn>
                <a:cxn ang="T10">
                  <a:pos x="T4" y="T5"/>
                </a:cxn>
                <a:cxn ang="T11">
                  <a:pos x="T6" y="T7"/>
                </a:cxn>
              </a:cxnLst>
              <a:rect l="T12" t="T13" r="T14" b="T15"/>
              <a:pathLst>
                <a:path w="623" h="735">
                  <a:moveTo>
                    <a:pt x="505" y="734"/>
                  </a:moveTo>
                  <a:lnTo>
                    <a:pt x="622" y="620"/>
                  </a:lnTo>
                  <a:lnTo>
                    <a:pt x="0" y="0"/>
                  </a:lnTo>
                  <a:lnTo>
                    <a:pt x="505" y="734"/>
                  </a:lnTo>
                </a:path>
              </a:pathLst>
            </a:custGeom>
            <a:solidFill>
              <a:schemeClr val="accent2"/>
            </a:solidFill>
            <a:ln w="9525" cap="rnd" cmpd="sng">
              <a:solidFill>
                <a:schemeClr val="bg2"/>
              </a:solidFill>
              <a:prstDash val="solid"/>
              <a:round/>
              <a:headEnd type="none" w="sm" len="sm"/>
              <a:tailEnd type="none" w="sm" len="sm"/>
            </a:ln>
          </p:spPr>
          <p:txBody>
            <a:bodyPr/>
            <a:lstStyle/>
            <a:p>
              <a:endParaRPr lang="zh-CN" altLang="en-US"/>
            </a:p>
          </p:txBody>
        </p:sp>
        <p:sp>
          <p:nvSpPr>
            <p:cNvPr id="31756" name="Freeform 12"/>
            <p:cNvSpPr>
              <a:spLocks/>
            </p:cNvSpPr>
            <p:nvPr/>
          </p:nvSpPr>
          <p:spPr bwMode="blackWhite">
            <a:xfrm>
              <a:off x="2181" y="1344"/>
              <a:ext cx="877" cy="638"/>
            </a:xfrm>
            <a:custGeom>
              <a:avLst/>
              <a:gdLst>
                <a:gd name="T0" fmla="*/ 0 w 1011"/>
                <a:gd name="T1" fmla="*/ 637 h 735"/>
                <a:gd name="T2" fmla="*/ 876 w 1011"/>
                <a:gd name="T3" fmla="*/ 637 h 735"/>
                <a:gd name="T4" fmla="*/ 438 w 1011"/>
                <a:gd name="T5" fmla="*/ 0 h 735"/>
                <a:gd name="T6" fmla="*/ 0 w 1011"/>
                <a:gd name="T7" fmla="*/ 637 h 735"/>
                <a:gd name="T8" fmla="*/ 0 60000 65536"/>
                <a:gd name="T9" fmla="*/ 0 60000 65536"/>
                <a:gd name="T10" fmla="*/ 0 60000 65536"/>
                <a:gd name="T11" fmla="*/ 0 60000 65536"/>
                <a:gd name="T12" fmla="*/ 0 w 1011"/>
                <a:gd name="T13" fmla="*/ 0 h 735"/>
                <a:gd name="T14" fmla="*/ 1011 w 1011"/>
                <a:gd name="T15" fmla="*/ 735 h 735"/>
              </a:gdLst>
              <a:ahLst/>
              <a:cxnLst>
                <a:cxn ang="T8">
                  <a:pos x="T0" y="T1"/>
                </a:cxn>
                <a:cxn ang="T9">
                  <a:pos x="T2" y="T3"/>
                </a:cxn>
                <a:cxn ang="T10">
                  <a:pos x="T4" y="T5"/>
                </a:cxn>
                <a:cxn ang="T11">
                  <a:pos x="T6" y="T7"/>
                </a:cxn>
              </a:cxnLst>
              <a:rect l="T12" t="T13" r="T14" b="T15"/>
              <a:pathLst>
                <a:path w="1011" h="735">
                  <a:moveTo>
                    <a:pt x="0" y="734"/>
                  </a:moveTo>
                  <a:lnTo>
                    <a:pt x="1010" y="734"/>
                  </a:lnTo>
                  <a:lnTo>
                    <a:pt x="505" y="0"/>
                  </a:lnTo>
                  <a:lnTo>
                    <a:pt x="0" y="734"/>
                  </a:lnTo>
                </a:path>
              </a:pathLst>
            </a:custGeom>
            <a:solidFill>
              <a:schemeClr val="accent1"/>
            </a:solidFill>
            <a:ln w="9525" cap="rnd" cmpd="sng">
              <a:solidFill>
                <a:schemeClr val="bg2"/>
              </a:solidFill>
              <a:prstDash val="solid"/>
              <a:round/>
              <a:headEnd type="none" w="sm" len="sm"/>
              <a:tailEnd type="none" w="sm" len="sm"/>
            </a:ln>
          </p:spPr>
          <p:txBody>
            <a:bodyPr/>
            <a:lstStyle/>
            <a:p>
              <a:endParaRPr lang="zh-CN" altLang="en-US"/>
            </a:p>
          </p:txBody>
        </p:sp>
        <p:sp>
          <p:nvSpPr>
            <p:cNvPr id="31757" name="Rectangle 13"/>
            <p:cNvSpPr>
              <a:spLocks noChangeArrowheads="1"/>
            </p:cNvSpPr>
            <p:nvPr/>
          </p:nvSpPr>
          <p:spPr bwMode="black">
            <a:xfrm>
              <a:off x="2079" y="2370"/>
              <a:ext cx="1085" cy="154"/>
            </a:xfrm>
            <a:prstGeom prst="rect">
              <a:avLst/>
            </a:prstGeom>
            <a:noFill/>
            <a:ln w="9525">
              <a:noFill/>
              <a:miter lim="800000"/>
              <a:headEnd/>
              <a:tailEnd/>
            </a:ln>
          </p:spPr>
          <p:txBody>
            <a:bodyPr lIns="0" tIns="0" rIns="0" bIns="0" anchor="ctr" anchorCtr="1">
              <a:spAutoFit/>
            </a:bodyPr>
            <a:lstStyle/>
            <a:p>
              <a:pPr defTabSz="762000"/>
              <a:r>
                <a:rPr lang="zh-CN" altLang="en-US" sz="1600">
                  <a:ea typeface="黑体" pitchFamily="49" charset="-122"/>
                </a:rPr>
                <a:t>视图</a:t>
              </a:r>
              <a:endParaRPr lang="zh-CN" altLang="en-US" sz="1600">
                <a:solidFill>
                  <a:schemeClr val="bg1"/>
                </a:solidFill>
                <a:ea typeface="黑体" pitchFamily="49" charset="-122"/>
              </a:endParaRPr>
            </a:p>
          </p:txBody>
        </p:sp>
        <p:sp>
          <p:nvSpPr>
            <p:cNvPr id="31758" name="Rectangle 14"/>
            <p:cNvSpPr>
              <a:spLocks noChangeArrowheads="1"/>
            </p:cNvSpPr>
            <p:nvPr/>
          </p:nvSpPr>
          <p:spPr bwMode="black">
            <a:xfrm>
              <a:off x="2417" y="1736"/>
              <a:ext cx="410" cy="154"/>
            </a:xfrm>
            <a:prstGeom prst="rect">
              <a:avLst/>
            </a:prstGeom>
            <a:noFill/>
            <a:ln w="9525">
              <a:noFill/>
              <a:miter lim="800000"/>
              <a:headEnd/>
              <a:tailEnd/>
            </a:ln>
          </p:spPr>
          <p:txBody>
            <a:bodyPr lIns="0" tIns="0" rIns="0" bIns="0" anchor="ctr" anchorCtr="1">
              <a:spAutoFit/>
            </a:bodyPr>
            <a:lstStyle/>
            <a:p>
              <a:pPr defTabSz="762000"/>
              <a:r>
                <a:rPr lang="zh-CN" altLang="en-US" sz="1600">
                  <a:ea typeface="黑体" pitchFamily="49" charset="-122"/>
                </a:rPr>
                <a:t>模型</a:t>
              </a:r>
            </a:p>
          </p:txBody>
        </p:sp>
        <p:sp>
          <p:nvSpPr>
            <p:cNvPr id="31759" name="Rectangle 15"/>
            <p:cNvSpPr>
              <a:spLocks noChangeArrowheads="1"/>
            </p:cNvSpPr>
            <p:nvPr/>
          </p:nvSpPr>
          <p:spPr bwMode="black">
            <a:xfrm>
              <a:off x="1584" y="3072"/>
              <a:ext cx="2075" cy="154"/>
            </a:xfrm>
            <a:prstGeom prst="rect">
              <a:avLst/>
            </a:prstGeom>
            <a:noFill/>
            <a:ln w="9525">
              <a:noFill/>
              <a:miter lim="800000"/>
              <a:headEnd/>
              <a:tailEnd/>
            </a:ln>
          </p:spPr>
          <p:txBody>
            <a:bodyPr lIns="0" tIns="0" rIns="0" bIns="0" anchor="ctr" anchorCtr="1">
              <a:spAutoFit/>
            </a:bodyPr>
            <a:lstStyle/>
            <a:p>
              <a:pPr defTabSz="762000"/>
              <a:r>
                <a:rPr lang="zh-CN" altLang="en-US" sz="1600">
                  <a:ea typeface="黑体" pitchFamily="49" charset="-122"/>
                </a:rPr>
                <a:t>图</a:t>
              </a:r>
              <a:endParaRPr lang="zh-CN" altLang="en-US" sz="1600">
                <a:solidFill>
                  <a:schemeClr val="bg1"/>
                </a:solidFill>
                <a:ea typeface="黑体" pitchFamily="49" charset="-122"/>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fontAlgn="auto" hangingPunct="1">
              <a:spcAft>
                <a:spcPts val="0"/>
              </a:spcAft>
              <a:defRPr/>
            </a:pPr>
            <a:r>
              <a:rPr lang="en-US" altLang="zh-CN"/>
              <a:t>UML</a:t>
            </a:r>
            <a:r>
              <a:rPr lang="zh-CN" altLang="en-US"/>
              <a:t>中的</a:t>
            </a:r>
            <a:r>
              <a:rPr lang="en-US" altLang="zh-CN"/>
              <a:t>5</a:t>
            </a:r>
            <a:r>
              <a:rPr lang="zh-CN" altLang="en-US"/>
              <a:t>类图形</a:t>
            </a:r>
            <a:endParaRPr lang="zh-CN" altLang="zh-CN"/>
          </a:p>
        </p:txBody>
      </p:sp>
      <p:sp>
        <p:nvSpPr>
          <p:cNvPr id="33794" name="Line 3"/>
          <p:cNvSpPr>
            <a:spLocks noChangeShapeType="1"/>
          </p:cNvSpPr>
          <p:nvPr/>
        </p:nvSpPr>
        <p:spPr bwMode="auto">
          <a:xfrm flipV="1">
            <a:off x="4867275" y="2590800"/>
            <a:ext cx="2179638" cy="1257300"/>
          </a:xfrm>
          <a:prstGeom prst="line">
            <a:avLst/>
          </a:prstGeom>
          <a:noFill/>
          <a:ln w="9525">
            <a:solidFill>
              <a:schemeClr val="tx1"/>
            </a:solidFill>
            <a:round/>
            <a:headEnd type="none" w="sm" len="sm"/>
            <a:tailEnd type="none" w="sm" len="sm"/>
          </a:ln>
        </p:spPr>
        <p:txBody>
          <a:bodyPr wrap="none" anchor="ctr"/>
          <a:lstStyle/>
          <a:p>
            <a:endParaRPr lang="zh-CN" altLang="en-US"/>
          </a:p>
        </p:txBody>
      </p:sp>
      <p:sp>
        <p:nvSpPr>
          <p:cNvPr id="33795" name="Line 4"/>
          <p:cNvSpPr>
            <a:spLocks noChangeShapeType="1"/>
          </p:cNvSpPr>
          <p:nvPr/>
        </p:nvSpPr>
        <p:spPr bwMode="auto">
          <a:xfrm>
            <a:off x="5011738" y="4046538"/>
            <a:ext cx="2035175" cy="0"/>
          </a:xfrm>
          <a:prstGeom prst="line">
            <a:avLst/>
          </a:prstGeom>
          <a:noFill/>
          <a:ln w="9525">
            <a:solidFill>
              <a:schemeClr val="tx1"/>
            </a:solidFill>
            <a:round/>
            <a:headEnd type="none" w="sm" len="sm"/>
            <a:tailEnd type="none" w="sm" len="sm"/>
          </a:ln>
        </p:spPr>
        <p:txBody>
          <a:bodyPr wrap="none" anchor="ctr"/>
          <a:lstStyle/>
          <a:p>
            <a:endParaRPr lang="zh-CN" altLang="en-US"/>
          </a:p>
        </p:txBody>
      </p:sp>
      <p:sp>
        <p:nvSpPr>
          <p:cNvPr id="33796" name="Line 5"/>
          <p:cNvSpPr>
            <a:spLocks noChangeShapeType="1"/>
          </p:cNvSpPr>
          <p:nvPr/>
        </p:nvSpPr>
        <p:spPr bwMode="auto">
          <a:xfrm>
            <a:off x="2198688" y="2874963"/>
            <a:ext cx="2178050" cy="973137"/>
          </a:xfrm>
          <a:prstGeom prst="line">
            <a:avLst/>
          </a:prstGeom>
          <a:noFill/>
          <a:ln w="9525">
            <a:solidFill>
              <a:schemeClr val="tx1"/>
            </a:solidFill>
            <a:round/>
            <a:headEnd type="none" w="sm" len="sm"/>
            <a:tailEnd type="none" w="sm" len="sm"/>
          </a:ln>
        </p:spPr>
        <p:txBody>
          <a:bodyPr wrap="none" anchor="ctr"/>
          <a:lstStyle/>
          <a:p>
            <a:endParaRPr lang="zh-CN" altLang="en-US"/>
          </a:p>
        </p:txBody>
      </p:sp>
      <p:sp>
        <p:nvSpPr>
          <p:cNvPr id="33797" name="Line 6"/>
          <p:cNvSpPr>
            <a:spLocks noChangeShapeType="1"/>
          </p:cNvSpPr>
          <p:nvPr/>
        </p:nvSpPr>
        <p:spPr bwMode="auto">
          <a:xfrm flipV="1">
            <a:off x="3009900" y="4548188"/>
            <a:ext cx="1150938" cy="571500"/>
          </a:xfrm>
          <a:prstGeom prst="line">
            <a:avLst/>
          </a:prstGeom>
          <a:noFill/>
          <a:ln w="9525">
            <a:solidFill>
              <a:schemeClr val="tx1"/>
            </a:solidFill>
            <a:round/>
            <a:headEnd type="none" w="sm" len="sm"/>
            <a:tailEnd type="none" w="sm" len="sm"/>
          </a:ln>
        </p:spPr>
        <p:txBody>
          <a:bodyPr wrap="none" anchor="ctr"/>
          <a:lstStyle/>
          <a:p>
            <a:endParaRPr lang="zh-CN" altLang="en-US"/>
          </a:p>
        </p:txBody>
      </p:sp>
      <p:sp>
        <p:nvSpPr>
          <p:cNvPr id="33798" name="Line 7"/>
          <p:cNvSpPr>
            <a:spLocks noChangeShapeType="1"/>
          </p:cNvSpPr>
          <p:nvPr/>
        </p:nvSpPr>
        <p:spPr bwMode="auto">
          <a:xfrm>
            <a:off x="3827463" y="2427288"/>
            <a:ext cx="530225" cy="1271587"/>
          </a:xfrm>
          <a:prstGeom prst="line">
            <a:avLst/>
          </a:prstGeom>
          <a:noFill/>
          <a:ln w="9525">
            <a:solidFill>
              <a:schemeClr val="tx1"/>
            </a:solidFill>
            <a:round/>
            <a:headEnd type="none" w="sm" len="sm"/>
            <a:tailEnd type="none" w="sm" len="sm"/>
          </a:ln>
        </p:spPr>
        <p:txBody>
          <a:bodyPr wrap="none" anchor="ctr"/>
          <a:lstStyle/>
          <a:p>
            <a:endParaRPr lang="zh-CN" altLang="en-US"/>
          </a:p>
        </p:txBody>
      </p:sp>
      <p:sp>
        <p:nvSpPr>
          <p:cNvPr id="33799" name="Line 8"/>
          <p:cNvSpPr>
            <a:spLocks noChangeShapeType="1"/>
          </p:cNvSpPr>
          <p:nvPr/>
        </p:nvSpPr>
        <p:spPr bwMode="auto">
          <a:xfrm>
            <a:off x="2197100" y="4046538"/>
            <a:ext cx="2035175" cy="0"/>
          </a:xfrm>
          <a:prstGeom prst="line">
            <a:avLst/>
          </a:prstGeom>
          <a:noFill/>
          <a:ln w="9525">
            <a:solidFill>
              <a:schemeClr val="tx1"/>
            </a:solidFill>
            <a:round/>
            <a:headEnd type="none" w="sm" len="sm"/>
            <a:tailEnd type="none" w="sm" len="sm"/>
          </a:ln>
        </p:spPr>
        <p:txBody>
          <a:bodyPr wrap="none" anchor="ctr"/>
          <a:lstStyle/>
          <a:p>
            <a:endParaRPr lang="zh-CN" altLang="en-US"/>
          </a:p>
        </p:txBody>
      </p:sp>
      <p:sp>
        <p:nvSpPr>
          <p:cNvPr id="33800" name="Line 9"/>
          <p:cNvSpPr>
            <a:spLocks noChangeShapeType="1"/>
          </p:cNvSpPr>
          <p:nvPr/>
        </p:nvSpPr>
        <p:spPr bwMode="auto">
          <a:xfrm flipH="1">
            <a:off x="4718050" y="2398713"/>
            <a:ext cx="530225" cy="1271587"/>
          </a:xfrm>
          <a:prstGeom prst="line">
            <a:avLst/>
          </a:prstGeom>
          <a:noFill/>
          <a:ln w="9525">
            <a:solidFill>
              <a:schemeClr val="tx1"/>
            </a:solidFill>
            <a:round/>
            <a:headEnd type="none" w="sm" len="sm"/>
            <a:tailEnd type="none" w="sm" len="sm"/>
          </a:ln>
        </p:spPr>
        <p:txBody>
          <a:bodyPr wrap="none" anchor="ctr"/>
          <a:lstStyle/>
          <a:p>
            <a:endParaRPr lang="zh-CN" altLang="en-US"/>
          </a:p>
        </p:txBody>
      </p:sp>
      <p:sp>
        <p:nvSpPr>
          <p:cNvPr id="33801" name="Line 10"/>
          <p:cNvSpPr>
            <a:spLocks noChangeShapeType="1"/>
          </p:cNvSpPr>
          <p:nvPr/>
        </p:nvSpPr>
        <p:spPr bwMode="auto">
          <a:xfrm flipH="1" flipV="1">
            <a:off x="4808538" y="4046538"/>
            <a:ext cx="1609725" cy="930275"/>
          </a:xfrm>
          <a:prstGeom prst="line">
            <a:avLst/>
          </a:prstGeom>
          <a:noFill/>
          <a:ln w="9525">
            <a:solidFill>
              <a:schemeClr val="tx1"/>
            </a:solidFill>
            <a:round/>
            <a:headEnd type="none" w="sm" len="sm"/>
            <a:tailEnd type="none" w="sm" len="sm"/>
          </a:ln>
        </p:spPr>
        <p:txBody>
          <a:bodyPr wrap="none" anchor="ctr"/>
          <a:lstStyle/>
          <a:p>
            <a:endParaRPr lang="zh-CN" altLang="en-US"/>
          </a:p>
        </p:txBody>
      </p:sp>
      <p:sp>
        <p:nvSpPr>
          <p:cNvPr id="59403" name="Rectangle 11"/>
          <p:cNvSpPr>
            <a:spLocks noChangeArrowheads="1"/>
          </p:cNvSpPr>
          <p:nvPr/>
        </p:nvSpPr>
        <p:spPr bwMode="auto">
          <a:xfrm>
            <a:off x="3563938" y="5156200"/>
            <a:ext cx="1458912" cy="909638"/>
          </a:xfrm>
          <a:prstGeom prst="rect">
            <a:avLst/>
          </a:prstGeom>
          <a:solidFill>
            <a:srgbClr val="66FFFF"/>
          </a:solidFill>
          <a:ln w="9525">
            <a:solidFill>
              <a:schemeClr val="bg2"/>
            </a:solidFill>
            <a:miter lim="800000"/>
            <a:headEnd type="none" w="sm" len="sm"/>
            <a:tailEnd type="none" w="sm" len="sm"/>
          </a:ln>
          <a:effectLst/>
        </p:spPr>
        <p:txBody>
          <a:bodyPr wrap="none" lIns="86173" tIns="43087" rIns="86173" bIns="43087" anchor="ctr"/>
          <a:lstStyle/>
          <a:p>
            <a:pPr marL="384175" indent="-384175" defTabSz="903288" fontAlgn="auto">
              <a:lnSpc>
                <a:spcPct val="90000"/>
              </a:lnSpc>
              <a:spcBef>
                <a:spcPts val="0"/>
              </a:spcBef>
              <a:spcAft>
                <a:spcPts val="0"/>
              </a:spcAft>
              <a:buClr>
                <a:srgbClr val="F6BF69"/>
              </a:buClr>
              <a:buFont typeface="Monotype Sorts" pitchFamily="2" charset="2"/>
              <a:buNone/>
              <a:defRPr/>
            </a:pPr>
            <a:endParaRPr lang="zh-CN" altLang="zh-CN" sz="1700">
              <a:effectLst>
                <a:outerShdw blurRad="38100" dist="38100" dir="2700000" algn="tl">
                  <a:srgbClr val="FFFFFF"/>
                </a:outerShdw>
              </a:effectLst>
              <a:latin typeface="Arial Narrow" pitchFamily="34" charset="0"/>
              <a:ea typeface="+mn-ea"/>
            </a:endParaRPr>
          </a:p>
        </p:txBody>
      </p:sp>
      <p:sp>
        <p:nvSpPr>
          <p:cNvPr id="59404" name="Rectangle 12"/>
          <p:cNvSpPr>
            <a:spLocks noChangeArrowheads="1"/>
          </p:cNvSpPr>
          <p:nvPr/>
        </p:nvSpPr>
        <p:spPr bwMode="auto">
          <a:xfrm>
            <a:off x="2781300" y="1814513"/>
            <a:ext cx="1458913" cy="909637"/>
          </a:xfrm>
          <a:prstGeom prst="rect">
            <a:avLst/>
          </a:prstGeom>
          <a:solidFill>
            <a:srgbClr val="FFC9FF"/>
          </a:solidFill>
          <a:ln w="9525">
            <a:solidFill>
              <a:schemeClr val="bg2"/>
            </a:solidFill>
            <a:miter lim="800000"/>
            <a:headEnd type="none" w="sm" len="sm"/>
            <a:tailEnd type="none" w="sm" len="sm"/>
          </a:ln>
          <a:effectLst/>
        </p:spPr>
        <p:txBody>
          <a:bodyPr wrap="none" lIns="76531" tIns="38266" rIns="76531" bIns="38266" anchor="ctr"/>
          <a:lstStyle/>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Use Case</a:t>
            </a:r>
          </a:p>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Diagrams</a:t>
            </a:r>
            <a:endParaRPr lang="en-US" altLang="zh-CN" sz="1700">
              <a:effectLst>
                <a:outerShdw blurRad="38100" dist="38100" dir="2700000" algn="tl">
                  <a:srgbClr val="FFFFFF"/>
                </a:outerShdw>
              </a:effectLst>
              <a:latin typeface="Arial Narrow" pitchFamily="34" charset="0"/>
              <a:ea typeface="+mn-ea"/>
            </a:endParaRPr>
          </a:p>
        </p:txBody>
      </p:sp>
      <p:sp>
        <p:nvSpPr>
          <p:cNvPr id="59405" name="Rectangle 13"/>
          <p:cNvSpPr>
            <a:spLocks noChangeArrowheads="1"/>
          </p:cNvSpPr>
          <p:nvPr/>
        </p:nvSpPr>
        <p:spPr bwMode="auto">
          <a:xfrm>
            <a:off x="2925763" y="1957388"/>
            <a:ext cx="1457325" cy="909637"/>
          </a:xfrm>
          <a:prstGeom prst="rect">
            <a:avLst/>
          </a:prstGeom>
          <a:solidFill>
            <a:srgbClr val="FFC9FF"/>
          </a:solidFill>
          <a:ln w="9525">
            <a:solidFill>
              <a:schemeClr val="bg2"/>
            </a:solidFill>
            <a:miter lim="800000"/>
            <a:headEnd type="none" w="sm" len="sm"/>
            <a:tailEnd type="none" w="sm" len="sm"/>
          </a:ln>
          <a:effectLst/>
        </p:spPr>
        <p:txBody>
          <a:bodyPr wrap="none" lIns="76531" tIns="38266" rIns="76531" bIns="38266" anchor="ctr"/>
          <a:lstStyle/>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Use Case</a:t>
            </a:r>
          </a:p>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Diagrams</a:t>
            </a:r>
            <a:endParaRPr lang="en-US" altLang="zh-CN" sz="1700">
              <a:effectLst>
                <a:outerShdw blurRad="38100" dist="38100" dir="2700000" algn="tl">
                  <a:srgbClr val="FFFFFF"/>
                </a:outerShdw>
              </a:effectLst>
              <a:latin typeface="Arial Narrow" pitchFamily="34" charset="0"/>
              <a:ea typeface="+mn-ea"/>
            </a:endParaRPr>
          </a:p>
        </p:txBody>
      </p:sp>
      <p:sp>
        <p:nvSpPr>
          <p:cNvPr id="59406" name="Rectangle 14"/>
          <p:cNvSpPr>
            <a:spLocks noChangeArrowheads="1"/>
          </p:cNvSpPr>
          <p:nvPr/>
        </p:nvSpPr>
        <p:spPr bwMode="auto">
          <a:xfrm>
            <a:off x="3068638" y="2100263"/>
            <a:ext cx="1458912" cy="909637"/>
          </a:xfrm>
          <a:prstGeom prst="rect">
            <a:avLst/>
          </a:prstGeom>
          <a:solidFill>
            <a:srgbClr val="FFC9FF"/>
          </a:solidFill>
          <a:ln w="9525">
            <a:solidFill>
              <a:schemeClr val="bg2"/>
            </a:solidFill>
            <a:miter lim="800000"/>
            <a:headEnd type="none" w="sm" len="sm"/>
            <a:tailEnd type="none" w="sm" len="sm"/>
          </a:ln>
          <a:effectLst/>
        </p:spPr>
        <p:txBody>
          <a:bodyPr wrap="none" lIns="76531" tIns="38266" rIns="76531" bIns="38266" anchor="ctr"/>
          <a:lstStyle/>
          <a:p>
            <a:pPr marL="384175" indent="-384175" defTabSz="903288" fontAlgn="auto">
              <a:lnSpc>
                <a:spcPct val="90000"/>
              </a:lnSpc>
              <a:spcBef>
                <a:spcPts val="0"/>
              </a:spcBef>
              <a:spcAft>
                <a:spcPts val="0"/>
              </a:spcAft>
              <a:buClr>
                <a:srgbClr val="F6BF69"/>
              </a:buClr>
              <a:buFont typeface="Monotype Sorts" pitchFamily="2" charset="2"/>
              <a:buNone/>
              <a:defRPr/>
            </a:pPr>
            <a:r>
              <a:rPr lang="zh-CN" altLang="en-US" sz="1700" b="1">
                <a:latin typeface="Arial Narrow" pitchFamily="34" charset="0"/>
                <a:ea typeface="+mn-ea"/>
              </a:rPr>
              <a:t>用例图</a:t>
            </a:r>
            <a:endParaRPr lang="zh-CN" altLang="en-US" sz="1700">
              <a:effectLst>
                <a:outerShdw blurRad="38100" dist="38100" dir="2700000" algn="tl">
                  <a:srgbClr val="FFFFFF"/>
                </a:outerShdw>
              </a:effectLst>
              <a:latin typeface="Arial Narrow" pitchFamily="34" charset="0"/>
              <a:ea typeface="+mn-ea"/>
            </a:endParaRPr>
          </a:p>
        </p:txBody>
      </p:sp>
      <p:sp>
        <p:nvSpPr>
          <p:cNvPr id="59407" name="Rectangle 15"/>
          <p:cNvSpPr>
            <a:spLocks noChangeArrowheads="1"/>
          </p:cNvSpPr>
          <p:nvPr/>
        </p:nvSpPr>
        <p:spPr bwMode="auto">
          <a:xfrm>
            <a:off x="595313" y="3473450"/>
            <a:ext cx="1458912" cy="909638"/>
          </a:xfrm>
          <a:prstGeom prst="rect">
            <a:avLst/>
          </a:prstGeom>
          <a:solidFill>
            <a:srgbClr val="66FFFF"/>
          </a:solidFill>
          <a:ln w="9525">
            <a:solidFill>
              <a:schemeClr val="bg2"/>
            </a:solidFill>
            <a:miter lim="800000"/>
            <a:headEnd type="none" w="sm" len="sm"/>
            <a:tailEnd type="none" w="sm" len="sm"/>
          </a:ln>
          <a:effectLst/>
        </p:spPr>
        <p:txBody>
          <a:bodyPr wrap="none" lIns="86173" tIns="43087" rIns="86173" bIns="43087" anchor="ctr"/>
          <a:lstStyle/>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Scenario</a:t>
            </a:r>
          </a:p>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Diagrams</a:t>
            </a:r>
            <a:endParaRPr lang="en-US" altLang="zh-CN" sz="1700">
              <a:effectLst>
                <a:outerShdw blurRad="38100" dist="38100" dir="2700000" algn="tl">
                  <a:srgbClr val="FFFFFF"/>
                </a:outerShdw>
              </a:effectLst>
              <a:latin typeface="Arial Narrow" pitchFamily="34" charset="0"/>
              <a:ea typeface="+mn-ea"/>
            </a:endParaRPr>
          </a:p>
        </p:txBody>
      </p:sp>
      <p:sp>
        <p:nvSpPr>
          <p:cNvPr id="59408" name="Rectangle 16"/>
          <p:cNvSpPr>
            <a:spLocks noChangeArrowheads="1"/>
          </p:cNvSpPr>
          <p:nvPr/>
        </p:nvSpPr>
        <p:spPr bwMode="auto">
          <a:xfrm>
            <a:off x="739775" y="3616325"/>
            <a:ext cx="1458913" cy="909638"/>
          </a:xfrm>
          <a:prstGeom prst="rect">
            <a:avLst/>
          </a:prstGeom>
          <a:solidFill>
            <a:srgbClr val="66FFFF"/>
          </a:solidFill>
          <a:ln w="9525">
            <a:solidFill>
              <a:schemeClr val="bg2"/>
            </a:solidFill>
            <a:miter lim="800000"/>
            <a:headEnd type="none" w="sm" len="sm"/>
            <a:tailEnd type="none" w="sm" len="sm"/>
          </a:ln>
          <a:effectLst/>
        </p:spPr>
        <p:txBody>
          <a:bodyPr wrap="none" lIns="86173" tIns="43087" rIns="86173" bIns="43087" anchor="ctr"/>
          <a:lstStyle/>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Scenario</a:t>
            </a:r>
          </a:p>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Diagrams</a:t>
            </a:r>
            <a:endParaRPr lang="en-US" altLang="zh-CN" sz="1700">
              <a:effectLst>
                <a:outerShdw blurRad="38100" dist="38100" dir="2700000" algn="tl">
                  <a:srgbClr val="FFFFFF"/>
                </a:outerShdw>
              </a:effectLst>
              <a:latin typeface="Arial Narrow" pitchFamily="34" charset="0"/>
              <a:ea typeface="+mn-ea"/>
            </a:endParaRPr>
          </a:p>
        </p:txBody>
      </p:sp>
      <p:sp>
        <p:nvSpPr>
          <p:cNvPr id="59409" name="Rectangle 17"/>
          <p:cNvSpPr>
            <a:spLocks noChangeArrowheads="1"/>
          </p:cNvSpPr>
          <p:nvPr/>
        </p:nvSpPr>
        <p:spPr bwMode="auto">
          <a:xfrm>
            <a:off x="884238" y="3760788"/>
            <a:ext cx="1458912" cy="908050"/>
          </a:xfrm>
          <a:prstGeom prst="rect">
            <a:avLst/>
          </a:prstGeom>
          <a:solidFill>
            <a:srgbClr val="66FFFF"/>
          </a:solidFill>
          <a:ln w="9525">
            <a:solidFill>
              <a:schemeClr val="bg2"/>
            </a:solidFill>
            <a:miter lim="800000"/>
            <a:headEnd type="none" w="sm" len="sm"/>
            <a:tailEnd type="none" w="sm" len="sm"/>
          </a:ln>
          <a:effectLst/>
        </p:spPr>
        <p:txBody>
          <a:bodyPr wrap="none" lIns="86173" tIns="43087" rIns="86173" bIns="43087" anchor="ctr"/>
          <a:lstStyle/>
          <a:p>
            <a:pPr marL="384175" indent="-384175" defTabSz="903288" fontAlgn="auto">
              <a:lnSpc>
                <a:spcPct val="90000"/>
              </a:lnSpc>
              <a:spcBef>
                <a:spcPts val="0"/>
              </a:spcBef>
              <a:spcAft>
                <a:spcPts val="0"/>
              </a:spcAft>
              <a:buClr>
                <a:srgbClr val="F6BF69"/>
              </a:buClr>
              <a:buFont typeface="Monotype Sorts" pitchFamily="2" charset="2"/>
              <a:buNone/>
              <a:defRPr/>
            </a:pPr>
            <a:r>
              <a:rPr lang="zh-CN" altLang="en-US" sz="1700" b="1">
                <a:latin typeface="Arial Narrow" pitchFamily="34" charset="0"/>
                <a:ea typeface="+mn-ea"/>
              </a:rPr>
              <a:t>协作图</a:t>
            </a:r>
            <a:endParaRPr lang="zh-CN" altLang="en-US" sz="1700">
              <a:effectLst>
                <a:outerShdw blurRad="38100" dist="38100" dir="2700000" algn="tl">
                  <a:srgbClr val="FFFFFF"/>
                </a:outerShdw>
              </a:effectLst>
              <a:latin typeface="Arial Narrow" pitchFamily="34" charset="0"/>
              <a:ea typeface="+mn-ea"/>
            </a:endParaRPr>
          </a:p>
        </p:txBody>
      </p:sp>
      <p:sp>
        <p:nvSpPr>
          <p:cNvPr id="59410" name="Rectangle 18"/>
          <p:cNvSpPr>
            <a:spLocks noChangeArrowheads="1"/>
          </p:cNvSpPr>
          <p:nvPr/>
        </p:nvSpPr>
        <p:spPr bwMode="auto">
          <a:xfrm>
            <a:off x="6757988" y="3473450"/>
            <a:ext cx="1458912" cy="908050"/>
          </a:xfrm>
          <a:prstGeom prst="rect">
            <a:avLst/>
          </a:prstGeom>
          <a:solidFill>
            <a:srgbClr val="FFC9FF"/>
          </a:solidFill>
          <a:ln w="9525">
            <a:solidFill>
              <a:schemeClr val="bg2"/>
            </a:solidFill>
            <a:miter lim="800000"/>
            <a:headEnd type="none" w="sm" len="sm"/>
            <a:tailEnd type="none" w="sm" len="sm"/>
          </a:ln>
          <a:effectLst/>
        </p:spPr>
        <p:txBody>
          <a:bodyPr wrap="none" lIns="86173" tIns="43087" rIns="86173" bIns="43087" anchor="ctr"/>
          <a:lstStyle/>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State</a:t>
            </a:r>
          </a:p>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Diagrams</a:t>
            </a:r>
            <a:endParaRPr lang="en-US" altLang="zh-CN" sz="1700">
              <a:effectLst>
                <a:outerShdw blurRad="38100" dist="38100" dir="2700000" algn="tl">
                  <a:srgbClr val="FFFFFF"/>
                </a:outerShdw>
              </a:effectLst>
              <a:latin typeface="Arial Narrow" pitchFamily="34" charset="0"/>
              <a:ea typeface="+mn-ea"/>
            </a:endParaRPr>
          </a:p>
        </p:txBody>
      </p:sp>
      <p:sp>
        <p:nvSpPr>
          <p:cNvPr id="59411" name="Rectangle 19"/>
          <p:cNvSpPr>
            <a:spLocks noChangeArrowheads="1"/>
          </p:cNvSpPr>
          <p:nvPr/>
        </p:nvSpPr>
        <p:spPr bwMode="auto">
          <a:xfrm>
            <a:off x="6902450" y="3616325"/>
            <a:ext cx="1458913" cy="908050"/>
          </a:xfrm>
          <a:prstGeom prst="rect">
            <a:avLst/>
          </a:prstGeom>
          <a:solidFill>
            <a:srgbClr val="FFC9FF"/>
          </a:solidFill>
          <a:ln w="9525">
            <a:solidFill>
              <a:schemeClr val="bg2"/>
            </a:solidFill>
            <a:miter lim="800000"/>
            <a:headEnd type="none" w="sm" len="sm"/>
            <a:tailEnd type="none" w="sm" len="sm"/>
          </a:ln>
          <a:effectLst/>
        </p:spPr>
        <p:txBody>
          <a:bodyPr wrap="none" lIns="86173" tIns="43087" rIns="86173" bIns="43087" anchor="ctr"/>
          <a:lstStyle/>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State</a:t>
            </a:r>
          </a:p>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Diagrams</a:t>
            </a:r>
            <a:endParaRPr lang="en-US" altLang="zh-CN" sz="1700">
              <a:effectLst>
                <a:outerShdw blurRad="38100" dist="38100" dir="2700000" algn="tl">
                  <a:srgbClr val="FFFFFF"/>
                </a:outerShdw>
              </a:effectLst>
              <a:latin typeface="Arial Narrow" pitchFamily="34" charset="0"/>
              <a:ea typeface="+mn-ea"/>
            </a:endParaRPr>
          </a:p>
        </p:txBody>
      </p:sp>
      <p:sp>
        <p:nvSpPr>
          <p:cNvPr id="33811" name="Rectangle 20"/>
          <p:cNvSpPr>
            <a:spLocks noChangeArrowheads="1"/>
          </p:cNvSpPr>
          <p:nvPr/>
        </p:nvSpPr>
        <p:spPr bwMode="auto">
          <a:xfrm>
            <a:off x="7046913" y="3759200"/>
            <a:ext cx="1458912" cy="909638"/>
          </a:xfrm>
          <a:prstGeom prst="rect">
            <a:avLst/>
          </a:prstGeom>
          <a:solidFill>
            <a:srgbClr val="FFC9FF"/>
          </a:solidFill>
          <a:ln w="9525">
            <a:solidFill>
              <a:schemeClr val="bg2"/>
            </a:solidFill>
            <a:miter lim="800000"/>
            <a:headEnd type="none" w="sm" len="sm"/>
            <a:tailEnd type="none" w="sm" len="sm"/>
          </a:ln>
        </p:spPr>
        <p:txBody>
          <a:bodyPr wrap="none" lIns="86173" tIns="43087" rIns="86173" bIns="43087" anchor="ctr"/>
          <a:lstStyle/>
          <a:p>
            <a:pPr marL="384175" indent="-384175" defTabSz="903288">
              <a:lnSpc>
                <a:spcPct val="90000"/>
              </a:lnSpc>
              <a:buClr>
                <a:srgbClr val="F6BF69"/>
              </a:buClr>
              <a:buFont typeface="Monotype Sorts"/>
              <a:buNone/>
            </a:pPr>
            <a:r>
              <a:rPr lang="zh-CN" altLang="en-US" sz="1700" b="1">
                <a:latin typeface="Arial Narrow" pitchFamily="34" charset="0"/>
                <a:ea typeface="黑体" pitchFamily="49" charset="-122"/>
              </a:rPr>
              <a:t>构件图</a:t>
            </a:r>
            <a:endParaRPr lang="zh-CN" altLang="zh-CN" sz="1700" b="1">
              <a:latin typeface="Arial Narrow" pitchFamily="34" charset="0"/>
              <a:ea typeface="黑体" pitchFamily="49" charset="-122"/>
            </a:endParaRPr>
          </a:p>
        </p:txBody>
      </p:sp>
      <p:sp>
        <p:nvSpPr>
          <p:cNvPr id="59413" name="Rectangle 21"/>
          <p:cNvSpPr>
            <a:spLocks noChangeArrowheads="1"/>
          </p:cNvSpPr>
          <p:nvPr/>
        </p:nvSpPr>
        <p:spPr bwMode="auto">
          <a:xfrm>
            <a:off x="5634038" y="4786313"/>
            <a:ext cx="1458912" cy="908050"/>
          </a:xfrm>
          <a:prstGeom prst="rect">
            <a:avLst/>
          </a:prstGeom>
          <a:solidFill>
            <a:srgbClr val="FFC9FF"/>
          </a:solidFill>
          <a:ln w="9525">
            <a:solidFill>
              <a:schemeClr val="bg2"/>
            </a:solidFill>
            <a:miter lim="800000"/>
            <a:headEnd type="none" w="sm" len="sm"/>
            <a:tailEnd type="none" w="sm" len="sm"/>
          </a:ln>
          <a:effectLst/>
        </p:spPr>
        <p:txBody>
          <a:bodyPr wrap="none" lIns="76531" tIns="38266" rIns="76531" bIns="38266" anchor="ctr"/>
          <a:lstStyle/>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300" b="1">
                <a:latin typeface="Arial Narrow" pitchFamily="34" charset="0"/>
                <a:ea typeface="+mn-ea"/>
              </a:rPr>
              <a:t>Component</a:t>
            </a:r>
          </a:p>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300" b="1">
                <a:latin typeface="Arial Narrow" pitchFamily="34" charset="0"/>
                <a:ea typeface="+mn-ea"/>
              </a:rPr>
              <a:t>Diagrams</a:t>
            </a:r>
            <a:endParaRPr lang="en-US" altLang="zh-CN" sz="2300">
              <a:effectLst>
                <a:outerShdw blurRad="38100" dist="38100" dir="2700000" algn="tl">
                  <a:srgbClr val="FFFFFF"/>
                </a:outerShdw>
              </a:effectLst>
              <a:latin typeface="Arial Narrow" pitchFamily="34" charset="0"/>
              <a:ea typeface="+mn-ea"/>
            </a:endParaRPr>
          </a:p>
        </p:txBody>
      </p:sp>
      <p:sp>
        <p:nvSpPr>
          <p:cNvPr id="59414" name="Rectangle 22"/>
          <p:cNvSpPr>
            <a:spLocks noChangeArrowheads="1"/>
          </p:cNvSpPr>
          <p:nvPr/>
        </p:nvSpPr>
        <p:spPr bwMode="auto">
          <a:xfrm>
            <a:off x="5778500" y="4929188"/>
            <a:ext cx="1457325" cy="908050"/>
          </a:xfrm>
          <a:prstGeom prst="rect">
            <a:avLst/>
          </a:prstGeom>
          <a:solidFill>
            <a:srgbClr val="FFC9FF"/>
          </a:solidFill>
          <a:ln w="9525">
            <a:solidFill>
              <a:schemeClr val="bg2"/>
            </a:solidFill>
            <a:miter lim="800000"/>
            <a:headEnd type="none" w="sm" len="sm"/>
            <a:tailEnd type="none" w="sm" len="sm"/>
          </a:ln>
          <a:effectLst/>
        </p:spPr>
        <p:txBody>
          <a:bodyPr wrap="none" lIns="76531" tIns="38266" rIns="76531" bIns="38266" anchor="ctr"/>
          <a:lstStyle/>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300" b="1">
                <a:latin typeface="Arial Narrow" pitchFamily="34" charset="0"/>
                <a:ea typeface="+mn-ea"/>
              </a:rPr>
              <a:t>Component</a:t>
            </a:r>
          </a:p>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300" b="1">
                <a:latin typeface="Arial Narrow" pitchFamily="34" charset="0"/>
                <a:ea typeface="+mn-ea"/>
              </a:rPr>
              <a:t>Diagrams</a:t>
            </a:r>
            <a:endParaRPr lang="en-US" altLang="zh-CN" sz="2300">
              <a:effectLst>
                <a:outerShdw blurRad="38100" dist="38100" dir="2700000" algn="tl">
                  <a:srgbClr val="FFFFFF"/>
                </a:outerShdw>
              </a:effectLst>
              <a:latin typeface="Arial Narrow" pitchFamily="34" charset="0"/>
              <a:ea typeface="+mn-ea"/>
            </a:endParaRPr>
          </a:p>
        </p:txBody>
      </p:sp>
      <p:sp>
        <p:nvSpPr>
          <p:cNvPr id="59415" name="Rectangle 23"/>
          <p:cNvSpPr>
            <a:spLocks noChangeArrowheads="1"/>
          </p:cNvSpPr>
          <p:nvPr/>
        </p:nvSpPr>
        <p:spPr bwMode="auto">
          <a:xfrm>
            <a:off x="5921375" y="5072063"/>
            <a:ext cx="1458913" cy="908050"/>
          </a:xfrm>
          <a:prstGeom prst="rect">
            <a:avLst/>
          </a:prstGeom>
          <a:solidFill>
            <a:srgbClr val="FFC9FF"/>
          </a:solidFill>
          <a:ln w="9525">
            <a:solidFill>
              <a:schemeClr val="bg2"/>
            </a:solidFill>
            <a:miter lim="800000"/>
            <a:headEnd type="none" w="sm" len="sm"/>
            <a:tailEnd type="none" w="sm" len="sm"/>
          </a:ln>
          <a:effectLst/>
        </p:spPr>
        <p:txBody>
          <a:bodyPr wrap="none" lIns="76531" tIns="38266" rIns="76531" bIns="38266" anchor="ctr"/>
          <a:lstStyle/>
          <a:p>
            <a:pPr marL="384175" indent="-384175" defTabSz="903288" fontAlgn="auto">
              <a:lnSpc>
                <a:spcPct val="90000"/>
              </a:lnSpc>
              <a:spcBef>
                <a:spcPts val="0"/>
              </a:spcBef>
              <a:spcAft>
                <a:spcPts val="0"/>
              </a:spcAft>
              <a:buClr>
                <a:srgbClr val="F6BF69"/>
              </a:buClr>
              <a:buFont typeface="Monotype Sorts" pitchFamily="2" charset="2"/>
              <a:buNone/>
              <a:defRPr/>
            </a:pPr>
            <a:r>
              <a:rPr lang="zh-CN" altLang="en-US" sz="1700" b="1">
                <a:latin typeface="Arial Narrow" pitchFamily="34" charset="0"/>
                <a:ea typeface="+mn-ea"/>
              </a:rPr>
              <a:t>部署图</a:t>
            </a:r>
            <a:endParaRPr lang="zh-CN" altLang="zh-CN" sz="2300">
              <a:effectLst>
                <a:outerShdw blurRad="38100" dist="38100" dir="2700000" algn="tl">
                  <a:srgbClr val="FFFFFF"/>
                </a:outerShdw>
              </a:effectLst>
              <a:latin typeface="Arial Narrow" pitchFamily="34" charset="0"/>
              <a:ea typeface="+mn-ea"/>
            </a:endParaRPr>
          </a:p>
        </p:txBody>
      </p:sp>
      <p:sp>
        <p:nvSpPr>
          <p:cNvPr id="59416" name="Rectangle 24"/>
          <p:cNvSpPr>
            <a:spLocks noChangeArrowheads="1"/>
          </p:cNvSpPr>
          <p:nvPr/>
        </p:nvSpPr>
        <p:spPr bwMode="auto">
          <a:xfrm>
            <a:off x="6757988" y="1966913"/>
            <a:ext cx="1458912" cy="908050"/>
          </a:xfrm>
          <a:prstGeom prst="rect">
            <a:avLst/>
          </a:prstGeom>
          <a:solidFill>
            <a:srgbClr val="FFC9FF"/>
          </a:solidFill>
          <a:ln w="9525">
            <a:solidFill>
              <a:schemeClr val="bg2"/>
            </a:solidFill>
            <a:miter lim="800000"/>
            <a:headEnd type="none" w="sm" len="sm"/>
            <a:tailEnd type="none" w="sm" len="sm"/>
          </a:ln>
          <a:effectLst/>
        </p:spPr>
        <p:txBody>
          <a:bodyPr wrap="none" lIns="86173" tIns="43087" rIns="86173" bIns="43087" anchor="ctr"/>
          <a:lstStyle/>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State</a:t>
            </a:r>
          </a:p>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Diagrams</a:t>
            </a:r>
            <a:endParaRPr lang="en-US" altLang="zh-CN" sz="1700">
              <a:effectLst>
                <a:outerShdw blurRad="38100" dist="38100" dir="2700000" algn="tl">
                  <a:srgbClr val="FFFFFF"/>
                </a:outerShdw>
              </a:effectLst>
              <a:latin typeface="Arial Narrow" pitchFamily="34" charset="0"/>
              <a:ea typeface="+mn-ea"/>
            </a:endParaRPr>
          </a:p>
        </p:txBody>
      </p:sp>
      <p:sp>
        <p:nvSpPr>
          <p:cNvPr id="59417" name="Rectangle 25"/>
          <p:cNvSpPr>
            <a:spLocks noChangeArrowheads="1"/>
          </p:cNvSpPr>
          <p:nvPr/>
        </p:nvSpPr>
        <p:spPr bwMode="auto">
          <a:xfrm>
            <a:off x="6902450" y="2109788"/>
            <a:ext cx="1458913" cy="908050"/>
          </a:xfrm>
          <a:prstGeom prst="rect">
            <a:avLst/>
          </a:prstGeom>
          <a:solidFill>
            <a:srgbClr val="FFC9FF"/>
          </a:solidFill>
          <a:ln w="9525">
            <a:solidFill>
              <a:schemeClr val="bg2"/>
            </a:solidFill>
            <a:miter lim="800000"/>
            <a:headEnd type="none" w="sm" len="sm"/>
            <a:tailEnd type="none" w="sm" len="sm"/>
          </a:ln>
          <a:effectLst/>
        </p:spPr>
        <p:txBody>
          <a:bodyPr wrap="none" lIns="86173" tIns="43087" rIns="86173" bIns="43087" anchor="ctr"/>
          <a:lstStyle/>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State</a:t>
            </a:r>
          </a:p>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Diagrams</a:t>
            </a:r>
            <a:endParaRPr lang="en-US" altLang="zh-CN" sz="1700">
              <a:effectLst>
                <a:outerShdw blurRad="38100" dist="38100" dir="2700000" algn="tl">
                  <a:srgbClr val="FFFFFF"/>
                </a:outerShdw>
              </a:effectLst>
              <a:latin typeface="Arial Narrow" pitchFamily="34" charset="0"/>
              <a:ea typeface="+mn-ea"/>
            </a:endParaRPr>
          </a:p>
        </p:txBody>
      </p:sp>
      <p:sp>
        <p:nvSpPr>
          <p:cNvPr id="59418" name="Rectangle 26"/>
          <p:cNvSpPr>
            <a:spLocks noChangeArrowheads="1"/>
          </p:cNvSpPr>
          <p:nvPr/>
        </p:nvSpPr>
        <p:spPr bwMode="auto">
          <a:xfrm>
            <a:off x="7046913" y="2252663"/>
            <a:ext cx="1458912" cy="909637"/>
          </a:xfrm>
          <a:prstGeom prst="rect">
            <a:avLst/>
          </a:prstGeom>
          <a:solidFill>
            <a:srgbClr val="FFC9FF"/>
          </a:solidFill>
          <a:ln w="9525">
            <a:solidFill>
              <a:schemeClr val="bg2"/>
            </a:solidFill>
            <a:miter lim="800000"/>
            <a:headEnd type="none" w="sm" len="sm"/>
            <a:tailEnd type="none" w="sm" len="sm"/>
          </a:ln>
          <a:effectLst/>
        </p:spPr>
        <p:txBody>
          <a:bodyPr wrap="none" lIns="86173" tIns="43087" rIns="86173" bIns="43087" anchor="ctr"/>
          <a:lstStyle/>
          <a:p>
            <a:pPr marL="384175" indent="-384175" defTabSz="903288" fontAlgn="auto">
              <a:lnSpc>
                <a:spcPct val="90000"/>
              </a:lnSpc>
              <a:spcBef>
                <a:spcPts val="0"/>
              </a:spcBef>
              <a:spcAft>
                <a:spcPts val="0"/>
              </a:spcAft>
              <a:buClr>
                <a:srgbClr val="F6BF69"/>
              </a:buClr>
              <a:buFont typeface="Monotype Sorts" pitchFamily="2" charset="2"/>
              <a:buNone/>
              <a:defRPr/>
            </a:pPr>
            <a:r>
              <a:rPr lang="zh-CN" altLang="en-US" sz="1700" b="1">
                <a:latin typeface="Arial Narrow" pitchFamily="34" charset="0"/>
                <a:ea typeface="+mn-ea"/>
              </a:rPr>
              <a:t>包图</a:t>
            </a:r>
            <a:endParaRPr lang="zh-CN" altLang="zh-CN" sz="1700">
              <a:effectLst>
                <a:outerShdw blurRad="38100" dist="38100" dir="2700000" algn="tl">
                  <a:srgbClr val="FFFFFF"/>
                </a:outerShdw>
              </a:effectLst>
              <a:latin typeface="Arial Narrow" pitchFamily="34" charset="0"/>
              <a:ea typeface="+mn-ea"/>
            </a:endParaRPr>
          </a:p>
        </p:txBody>
      </p:sp>
      <p:sp>
        <p:nvSpPr>
          <p:cNvPr id="59419" name="Rectangle 27"/>
          <p:cNvSpPr>
            <a:spLocks noChangeArrowheads="1"/>
          </p:cNvSpPr>
          <p:nvPr/>
        </p:nvSpPr>
        <p:spPr bwMode="auto">
          <a:xfrm>
            <a:off x="1262063" y="4832350"/>
            <a:ext cx="1458912" cy="909638"/>
          </a:xfrm>
          <a:prstGeom prst="rect">
            <a:avLst/>
          </a:prstGeom>
          <a:solidFill>
            <a:srgbClr val="66FFFF"/>
          </a:solidFill>
          <a:ln w="9525">
            <a:solidFill>
              <a:schemeClr val="bg2"/>
            </a:solidFill>
            <a:miter lim="800000"/>
            <a:headEnd type="none" w="sm" len="sm"/>
            <a:tailEnd type="none" w="sm" len="sm"/>
          </a:ln>
          <a:effectLst/>
        </p:spPr>
        <p:txBody>
          <a:bodyPr wrap="none" lIns="86173" tIns="43087" rIns="86173" bIns="43087" anchor="ctr"/>
          <a:lstStyle/>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Scenario</a:t>
            </a:r>
          </a:p>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Diagrams</a:t>
            </a:r>
            <a:endParaRPr lang="en-US" altLang="zh-CN" sz="1700">
              <a:effectLst>
                <a:outerShdw blurRad="38100" dist="38100" dir="2700000" algn="tl">
                  <a:srgbClr val="FFFFFF"/>
                </a:outerShdw>
              </a:effectLst>
              <a:latin typeface="Arial Narrow" pitchFamily="34" charset="0"/>
              <a:ea typeface="+mn-ea"/>
            </a:endParaRPr>
          </a:p>
        </p:txBody>
      </p:sp>
      <p:sp>
        <p:nvSpPr>
          <p:cNvPr id="59420" name="Rectangle 28"/>
          <p:cNvSpPr>
            <a:spLocks noChangeArrowheads="1"/>
          </p:cNvSpPr>
          <p:nvPr/>
        </p:nvSpPr>
        <p:spPr bwMode="auto">
          <a:xfrm>
            <a:off x="1406525" y="4975225"/>
            <a:ext cx="1458913" cy="909638"/>
          </a:xfrm>
          <a:prstGeom prst="rect">
            <a:avLst/>
          </a:prstGeom>
          <a:solidFill>
            <a:srgbClr val="66FFFF"/>
          </a:solidFill>
          <a:ln w="9525">
            <a:solidFill>
              <a:schemeClr val="bg2"/>
            </a:solidFill>
            <a:miter lim="800000"/>
            <a:headEnd type="none" w="sm" len="sm"/>
            <a:tailEnd type="none" w="sm" len="sm"/>
          </a:ln>
          <a:effectLst/>
        </p:spPr>
        <p:txBody>
          <a:bodyPr wrap="none" lIns="86173" tIns="43087" rIns="86173" bIns="43087" anchor="ctr"/>
          <a:lstStyle/>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Scenario</a:t>
            </a:r>
          </a:p>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Diagrams</a:t>
            </a:r>
            <a:endParaRPr lang="en-US" altLang="zh-CN" sz="1700">
              <a:effectLst>
                <a:outerShdw blurRad="38100" dist="38100" dir="2700000" algn="tl">
                  <a:srgbClr val="FFFFFF"/>
                </a:outerShdw>
              </a:effectLst>
              <a:latin typeface="Arial Narrow" pitchFamily="34" charset="0"/>
              <a:ea typeface="+mn-ea"/>
            </a:endParaRPr>
          </a:p>
        </p:txBody>
      </p:sp>
      <p:sp>
        <p:nvSpPr>
          <p:cNvPr id="59421" name="Rectangle 29"/>
          <p:cNvSpPr>
            <a:spLocks noChangeArrowheads="1"/>
          </p:cNvSpPr>
          <p:nvPr/>
        </p:nvSpPr>
        <p:spPr bwMode="auto">
          <a:xfrm>
            <a:off x="1550988" y="5119688"/>
            <a:ext cx="1458912" cy="908050"/>
          </a:xfrm>
          <a:prstGeom prst="rect">
            <a:avLst/>
          </a:prstGeom>
          <a:solidFill>
            <a:srgbClr val="66FFFF"/>
          </a:solidFill>
          <a:ln w="9525">
            <a:solidFill>
              <a:schemeClr val="bg2"/>
            </a:solidFill>
            <a:miter lim="800000"/>
            <a:headEnd type="none" w="sm" len="sm"/>
            <a:tailEnd type="none" w="sm" len="sm"/>
          </a:ln>
          <a:effectLst/>
        </p:spPr>
        <p:txBody>
          <a:bodyPr wrap="none" lIns="86173" tIns="43087" rIns="86173" bIns="43087" anchor="ctr"/>
          <a:lstStyle/>
          <a:p>
            <a:pPr marL="384175" indent="-384175" defTabSz="903288" fontAlgn="auto">
              <a:lnSpc>
                <a:spcPct val="90000"/>
              </a:lnSpc>
              <a:spcBef>
                <a:spcPts val="0"/>
              </a:spcBef>
              <a:spcAft>
                <a:spcPts val="0"/>
              </a:spcAft>
              <a:buClr>
                <a:srgbClr val="F6BF69"/>
              </a:buClr>
              <a:buFont typeface="Monotype Sorts" pitchFamily="2" charset="2"/>
              <a:buNone/>
              <a:defRPr/>
            </a:pPr>
            <a:r>
              <a:rPr lang="zh-CN" altLang="en-US" sz="1700" b="1">
                <a:latin typeface="Arial Narrow" pitchFamily="34" charset="0"/>
                <a:ea typeface="+mn-ea"/>
              </a:rPr>
              <a:t>状态图</a:t>
            </a:r>
            <a:endParaRPr lang="zh-CN" altLang="en-US" sz="1700">
              <a:effectLst>
                <a:outerShdw blurRad="38100" dist="38100" dir="2700000" algn="tl">
                  <a:srgbClr val="FFFFFF"/>
                </a:outerShdw>
              </a:effectLst>
              <a:latin typeface="Arial Narrow" pitchFamily="34" charset="0"/>
              <a:ea typeface="+mn-ea"/>
            </a:endParaRPr>
          </a:p>
        </p:txBody>
      </p:sp>
      <p:sp>
        <p:nvSpPr>
          <p:cNvPr id="59422" name="Rectangle 30"/>
          <p:cNvSpPr>
            <a:spLocks noChangeArrowheads="1"/>
          </p:cNvSpPr>
          <p:nvPr/>
        </p:nvSpPr>
        <p:spPr bwMode="auto">
          <a:xfrm>
            <a:off x="957263" y="2147888"/>
            <a:ext cx="1458912" cy="909637"/>
          </a:xfrm>
          <a:prstGeom prst="rect">
            <a:avLst/>
          </a:prstGeom>
          <a:solidFill>
            <a:srgbClr val="66FFFF"/>
          </a:solidFill>
          <a:ln w="9525">
            <a:solidFill>
              <a:schemeClr val="bg2"/>
            </a:solidFill>
            <a:miter lim="800000"/>
            <a:headEnd type="none" w="sm" len="sm"/>
            <a:tailEnd type="none" w="sm" len="sm"/>
          </a:ln>
          <a:effectLst/>
        </p:spPr>
        <p:txBody>
          <a:bodyPr wrap="none" lIns="76531" tIns="38266" rIns="76531" bIns="38266" anchor="ctr"/>
          <a:lstStyle/>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Use Case</a:t>
            </a:r>
          </a:p>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Diagrams</a:t>
            </a:r>
            <a:endParaRPr lang="en-US" altLang="zh-CN" sz="1700">
              <a:effectLst>
                <a:outerShdw blurRad="38100" dist="38100" dir="2700000" algn="tl">
                  <a:srgbClr val="FFFFFF"/>
                </a:outerShdw>
              </a:effectLst>
              <a:latin typeface="Arial Narrow" pitchFamily="34" charset="0"/>
              <a:ea typeface="+mn-ea"/>
            </a:endParaRPr>
          </a:p>
        </p:txBody>
      </p:sp>
      <p:sp>
        <p:nvSpPr>
          <p:cNvPr id="59423" name="Rectangle 31"/>
          <p:cNvSpPr>
            <a:spLocks noChangeArrowheads="1"/>
          </p:cNvSpPr>
          <p:nvPr/>
        </p:nvSpPr>
        <p:spPr bwMode="auto">
          <a:xfrm>
            <a:off x="1101725" y="2290763"/>
            <a:ext cx="1457325" cy="909637"/>
          </a:xfrm>
          <a:prstGeom prst="rect">
            <a:avLst/>
          </a:prstGeom>
          <a:solidFill>
            <a:srgbClr val="66FFFF"/>
          </a:solidFill>
          <a:ln w="9525">
            <a:solidFill>
              <a:schemeClr val="bg2"/>
            </a:solidFill>
            <a:miter lim="800000"/>
            <a:headEnd type="none" w="sm" len="sm"/>
            <a:tailEnd type="none" w="sm" len="sm"/>
          </a:ln>
          <a:effectLst/>
        </p:spPr>
        <p:txBody>
          <a:bodyPr wrap="none" lIns="76531" tIns="38266" rIns="76531" bIns="38266" anchor="ctr"/>
          <a:lstStyle/>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Use Case</a:t>
            </a:r>
          </a:p>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Diagrams</a:t>
            </a:r>
            <a:endParaRPr lang="en-US" altLang="zh-CN" sz="1700">
              <a:effectLst>
                <a:outerShdw blurRad="38100" dist="38100" dir="2700000" algn="tl">
                  <a:srgbClr val="FFFFFF"/>
                </a:outerShdw>
              </a:effectLst>
              <a:latin typeface="Arial Narrow" pitchFamily="34" charset="0"/>
              <a:ea typeface="+mn-ea"/>
            </a:endParaRPr>
          </a:p>
        </p:txBody>
      </p:sp>
      <p:sp>
        <p:nvSpPr>
          <p:cNvPr id="59424" name="Rectangle 32"/>
          <p:cNvSpPr>
            <a:spLocks noChangeArrowheads="1"/>
          </p:cNvSpPr>
          <p:nvPr/>
        </p:nvSpPr>
        <p:spPr bwMode="auto">
          <a:xfrm>
            <a:off x="1244600" y="2433638"/>
            <a:ext cx="1458913" cy="909637"/>
          </a:xfrm>
          <a:prstGeom prst="rect">
            <a:avLst/>
          </a:prstGeom>
          <a:solidFill>
            <a:srgbClr val="66FFFF"/>
          </a:solidFill>
          <a:ln w="9525">
            <a:solidFill>
              <a:schemeClr val="bg2"/>
            </a:solidFill>
            <a:miter lim="800000"/>
            <a:headEnd type="none" w="sm" len="sm"/>
            <a:tailEnd type="none" w="sm" len="sm"/>
          </a:ln>
          <a:effectLst/>
        </p:spPr>
        <p:txBody>
          <a:bodyPr wrap="none" lIns="76531" tIns="38266" rIns="76531" bIns="38266" anchor="ctr"/>
          <a:lstStyle/>
          <a:p>
            <a:pPr marL="384175" indent="-384175" defTabSz="903288" fontAlgn="auto">
              <a:lnSpc>
                <a:spcPct val="90000"/>
              </a:lnSpc>
              <a:spcBef>
                <a:spcPts val="0"/>
              </a:spcBef>
              <a:spcAft>
                <a:spcPts val="0"/>
              </a:spcAft>
              <a:buClr>
                <a:srgbClr val="F6BF69"/>
              </a:buClr>
              <a:buFont typeface="Monotype Sorts" pitchFamily="2" charset="2"/>
              <a:buNone/>
              <a:defRPr/>
            </a:pPr>
            <a:r>
              <a:rPr lang="zh-CN" altLang="en-US" sz="1700" b="1">
                <a:latin typeface="Arial Narrow" pitchFamily="34" charset="0"/>
                <a:ea typeface="+mn-ea"/>
              </a:rPr>
              <a:t>时序图</a:t>
            </a:r>
            <a:endParaRPr lang="zh-CN" altLang="zh-CN" sz="1700">
              <a:effectLst>
                <a:outerShdw blurRad="38100" dist="38100" dir="2700000" algn="tl">
                  <a:srgbClr val="FFFFFF"/>
                </a:outerShdw>
              </a:effectLst>
              <a:latin typeface="Arial Narrow" pitchFamily="34" charset="0"/>
              <a:ea typeface="+mn-ea"/>
            </a:endParaRPr>
          </a:p>
        </p:txBody>
      </p:sp>
      <p:sp>
        <p:nvSpPr>
          <p:cNvPr id="59425" name="Rectangle 33"/>
          <p:cNvSpPr>
            <a:spLocks noChangeArrowheads="1"/>
          </p:cNvSpPr>
          <p:nvPr/>
        </p:nvSpPr>
        <p:spPr bwMode="auto">
          <a:xfrm>
            <a:off x="4554538" y="1346200"/>
            <a:ext cx="1458912" cy="908050"/>
          </a:xfrm>
          <a:prstGeom prst="rect">
            <a:avLst/>
          </a:prstGeom>
          <a:solidFill>
            <a:srgbClr val="FFC9FF"/>
          </a:solidFill>
          <a:ln w="9525">
            <a:solidFill>
              <a:schemeClr val="bg2"/>
            </a:solidFill>
            <a:miter lim="800000"/>
            <a:headEnd type="none" w="sm" len="sm"/>
            <a:tailEnd type="none" w="sm" len="sm"/>
          </a:ln>
          <a:effectLst/>
        </p:spPr>
        <p:txBody>
          <a:bodyPr wrap="none" lIns="86173" tIns="43087" rIns="86173" bIns="43087" anchor="ctr"/>
          <a:lstStyle/>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State</a:t>
            </a:r>
          </a:p>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Diagrams</a:t>
            </a:r>
            <a:endParaRPr lang="en-US" altLang="zh-CN" sz="1700">
              <a:effectLst>
                <a:outerShdw blurRad="38100" dist="38100" dir="2700000" algn="tl">
                  <a:srgbClr val="FFFFFF"/>
                </a:outerShdw>
              </a:effectLst>
              <a:latin typeface="Arial Narrow" pitchFamily="34" charset="0"/>
              <a:ea typeface="+mn-ea"/>
            </a:endParaRPr>
          </a:p>
        </p:txBody>
      </p:sp>
      <p:sp>
        <p:nvSpPr>
          <p:cNvPr id="59426" name="Rectangle 34"/>
          <p:cNvSpPr>
            <a:spLocks noChangeArrowheads="1"/>
          </p:cNvSpPr>
          <p:nvPr/>
        </p:nvSpPr>
        <p:spPr bwMode="auto">
          <a:xfrm>
            <a:off x="4699000" y="1489075"/>
            <a:ext cx="1458913" cy="908050"/>
          </a:xfrm>
          <a:prstGeom prst="rect">
            <a:avLst/>
          </a:prstGeom>
          <a:solidFill>
            <a:srgbClr val="FFC9FF"/>
          </a:solidFill>
          <a:ln w="9525">
            <a:solidFill>
              <a:schemeClr val="bg2"/>
            </a:solidFill>
            <a:miter lim="800000"/>
            <a:headEnd type="none" w="sm" len="sm"/>
            <a:tailEnd type="none" w="sm" len="sm"/>
          </a:ln>
          <a:effectLst/>
        </p:spPr>
        <p:txBody>
          <a:bodyPr wrap="none" lIns="86173" tIns="43087" rIns="86173" bIns="43087" anchor="ctr"/>
          <a:lstStyle/>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State</a:t>
            </a:r>
          </a:p>
          <a:p>
            <a:pPr marL="384175" indent="-384175" defTabSz="903288" fontAlgn="auto">
              <a:lnSpc>
                <a:spcPct val="90000"/>
              </a:lnSpc>
              <a:spcBef>
                <a:spcPts val="0"/>
              </a:spcBef>
              <a:spcAft>
                <a:spcPts val="0"/>
              </a:spcAft>
              <a:buClr>
                <a:srgbClr val="F6BF69"/>
              </a:buClr>
              <a:buFont typeface="Monotype Sorts" pitchFamily="2" charset="2"/>
              <a:buNone/>
              <a:defRPr/>
            </a:pPr>
            <a:r>
              <a:rPr lang="en-US" altLang="zh-CN" sz="1700" b="1">
                <a:latin typeface="Arial Narrow" pitchFamily="34" charset="0"/>
                <a:ea typeface="+mn-ea"/>
              </a:rPr>
              <a:t>Diagrams</a:t>
            </a:r>
            <a:endParaRPr lang="en-US" altLang="zh-CN" sz="1700">
              <a:effectLst>
                <a:outerShdw blurRad="38100" dist="38100" dir="2700000" algn="tl">
                  <a:srgbClr val="FFFFFF"/>
                </a:outerShdw>
              </a:effectLst>
              <a:latin typeface="Arial Narrow" pitchFamily="34" charset="0"/>
              <a:ea typeface="+mn-ea"/>
            </a:endParaRPr>
          </a:p>
        </p:txBody>
      </p:sp>
      <p:sp>
        <p:nvSpPr>
          <p:cNvPr id="59427" name="Rectangle 35"/>
          <p:cNvSpPr>
            <a:spLocks noChangeArrowheads="1"/>
          </p:cNvSpPr>
          <p:nvPr/>
        </p:nvSpPr>
        <p:spPr bwMode="auto">
          <a:xfrm>
            <a:off x="4843463" y="1631950"/>
            <a:ext cx="1458912" cy="909638"/>
          </a:xfrm>
          <a:prstGeom prst="rect">
            <a:avLst/>
          </a:prstGeom>
          <a:solidFill>
            <a:srgbClr val="FFC9FF"/>
          </a:solidFill>
          <a:ln w="9525">
            <a:solidFill>
              <a:schemeClr val="bg2"/>
            </a:solidFill>
            <a:miter lim="800000"/>
            <a:headEnd type="none" w="sm" len="sm"/>
            <a:tailEnd type="none" w="sm" len="sm"/>
          </a:ln>
          <a:effectLst/>
        </p:spPr>
        <p:txBody>
          <a:bodyPr wrap="none" lIns="86173" tIns="43087" rIns="86173" bIns="43087" anchor="ctr"/>
          <a:lstStyle/>
          <a:p>
            <a:pPr marL="384175" indent="-384175" defTabSz="903288" fontAlgn="auto">
              <a:lnSpc>
                <a:spcPct val="90000"/>
              </a:lnSpc>
              <a:spcBef>
                <a:spcPts val="0"/>
              </a:spcBef>
              <a:spcAft>
                <a:spcPts val="0"/>
              </a:spcAft>
              <a:buClr>
                <a:srgbClr val="F6BF69"/>
              </a:buClr>
              <a:buFont typeface="Monotype Sorts" pitchFamily="2" charset="2"/>
              <a:buNone/>
              <a:defRPr/>
            </a:pPr>
            <a:r>
              <a:rPr lang="zh-CN" altLang="en-US" sz="1700" b="1">
                <a:latin typeface="Arial Narrow" pitchFamily="34" charset="0"/>
                <a:ea typeface="+mn-ea"/>
              </a:rPr>
              <a:t>类图</a:t>
            </a:r>
            <a:r>
              <a:rPr lang="en-US" altLang="zh-CN" sz="1700" b="1">
                <a:latin typeface="Arial Narrow" pitchFamily="34" charset="0"/>
                <a:ea typeface="+mn-ea"/>
              </a:rPr>
              <a:t>/</a:t>
            </a:r>
            <a:r>
              <a:rPr lang="zh-CN" altLang="en-US" sz="1700" b="1">
                <a:latin typeface="Arial Narrow" pitchFamily="34" charset="0"/>
                <a:ea typeface="+mn-ea"/>
              </a:rPr>
              <a:t>对象图</a:t>
            </a:r>
            <a:endParaRPr lang="zh-CN" altLang="zh-CN" sz="1700">
              <a:effectLst>
                <a:outerShdw blurRad="38100" dist="38100" dir="2700000" algn="tl">
                  <a:srgbClr val="FFFFFF"/>
                </a:outerShdw>
              </a:effectLst>
              <a:latin typeface="Arial Narrow" pitchFamily="34" charset="0"/>
              <a:ea typeface="+mn-ea"/>
            </a:endParaRPr>
          </a:p>
        </p:txBody>
      </p:sp>
      <p:sp>
        <p:nvSpPr>
          <p:cNvPr id="33827" name="Line 36"/>
          <p:cNvSpPr>
            <a:spLocks noChangeShapeType="1"/>
          </p:cNvSpPr>
          <p:nvPr/>
        </p:nvSpPr>
        <p:spPr bwMode="auto">
          <a:xfrm>
            <a:off x="4554538" y="4668838"/>
            <a:ext cx="0" cy="450850"/>
          </a:xfrm>
          <a:prstGeom prst="line">
            <a:avLst/>
          </a:prstGeom>
          <a:noFill/>
          <a:ln w="12700">
            <a:solidFill>
              <a:schemeClr val="tx1"/>
            </a:solidFill>
            <a:round/>
            <a:headEnd type="none" w="sm" len="sm"/>
            <a:tailEnd type="none" w="lg" len="lg"/>
          </a:ln>
        </p:spPr>
        <p:txBody>
          <a:bodyPr wrap="none" anchor="ctr"/>
          <a:lstStyle/>
          <a:p>
            <a:endParaRPr lang="zh-CN" altLang="en-US"/>
          </a:p>
        </p:txBody>
      </p:sp>
      <p:sp>
        <p:nvSpPr>
          <p:cNvPr id="59429" name="Rectangle 37"/>
          <p:cNvSpPr>
            <a:spLocks noChangeArrowheads="1"/>
          </p:cNvSpPr>
          <p:nvPr/>
        </p:nvSpPr>
        <p:spPr bwMode="auto">
          <a:xfrm>
            <a:off x="3716338" y="5308600"/>
            <a:ext cx="1458912" cy="909638"/>
          </a:xfrm>
          <a:prstGeom prst="rect">
            <a:avLst/>
          </a:prstGeom>
          <a:solidFill>
            <a:srgbClr val="66FFFF"/>
          </a:solidFill>
          <a:ln w="9525">
            <a:solidFill>
              <a:schemeClr val="bg2"/>
            </a:solidFill>
            <a:miter lim="800000"/>
            <a:headEnd type="none" w="sm" len="sm"/>
            <a:tailEnd type="none" w="sm" len="sm"/>
          </a:ln>
          <a:effectLst/>
        </p:spPr>
        <p:txBody>
          <a:bodyPr wrap="none" lIns="86173" tIns="43087" rIns="86173" bIns="43087" anchor="ctr"/>
          <a:lstStyle/>
          <a:p>
            <a:pPr marL="384175" indent="-384175" defTabSz="903288" fontAlgn="auto">
              <a:lnSpc>
                <a:spcPct val="90000"/>
              </a:lnSpc>
              <a:spcBef>
                <a:spcPts val="0"/>
              </a:spcBef>
              <a:spcAft>
                <a:spcPts val="0"/>
              </a:spcAft>
              <a:buClr>
                <a:srgbClr val="F6BF69"/>
              </a:buClr>
              <a:buFont typeface="Monotype Sorts" pitchFamily="2" charset="2"/>
              <a:buNone/>
              <a:defRPr/>
            </a:pPr>
            <a:endParaRPr lang="zh-CN" altLang="zh-CN" sz="1700">
              <a:effectLst>
                <a:outerShdw blurRad="38100" dist="38100" dir="2700000" algn="tl">
                  <a:srgbClr val="FFFFFF"/>
                </a:outerShdw>
              </a:effectLst>
              <a:latin typeface="Arial Narrow" pitchFamily="34" charset="0"/>
              <a:ea typeface="+mn-ea"/>
            </a:endParaRPr>
          </a:p>
        </p:txBody>
      </p:sp>
      <p:sp>
        <p:nvSpPr>
          <p:cNvPr id="59430" name="Rectangle 38"/>
          <p:cNvSpPr>
            <a:spLocks noChangeArrowheads="1"/>
          </p:cNvSpPr>
          <p:nvPr/>
        </p:nvSpPr>
        <p:spPr bwMode="auto">
          <a:xfrm>
            <a:off x="3868738" y="5461000"/>
            <a:ext cx="1458912" cy="909638"/>
          </a:xfrm>
          <a:prstGeom prst="rect">
            <a:avLst/>
          </a:prstGeom>
          <a:solidFill>
            <a:srgbClr val="66FFFF"/>
          </a:solidFill>
          <a:ln w="9525">
            <a:solidFill>
              <a:schemeClr val="bg2"/>
            </a:solidFill>
            <a:miter lim="800000"/>
            <a:headEnd type="none" w="sm" len="sm"/>
            <a:tailEnd type="none" w="sm" len="sm"/>
          </a:ln>
          <a:effectLst/>
        </p:spPr>
        <p:txBody>
          <a:bodyPr wrap="none" lIns="86173" tIns="43087" rIns="86173" bIns="43087" anchor="ctr"/>
          <a:lstStyle/>
          <a:p>
            <a:pPr marL="384175" indent="-384175" defTabSz="903288" fontAlgn="auto">
              <a:lnSpc>
                <a:spcPct val="90000"/>
              </a:lnSpc>
              <a:spcBef>
                <a:spcPts val="0"/>
              </a:spcBef>
              <a:spcAft>
                <a:spcPts val="0"/>
              </a:spcAft>
              <a:buClr>
                <a:srgbClr val="F6BF69"/>
              </a:buClr>
              <a:buFont typeface="Monotype Sorts" pitchFamily="2" charset="2"/>
              <a:buNone/>
              <a:defRPr/>
            </a:pPr>
            <a:r>
              <a:rPr lang="zh-CN" altLang="en-US" sz="1700" b="1">
                <a:latin typeface="Arial Narrow" pitchFamily="34" charset="0"/>
                <a:ea typeface="+mn-ea"/>
              </a:rPr>
              <a:t>活动图</a:t>
            </a:r>
            <a:endParaRPr lang="zh-CN" altLang="zh-CN" sz="1700">
              <a:effectLst>
                <a:outerShdw blurRad="38100" dist="38100" dir="2700000" algn="tl">
                  <a:srgbClr val="FFFFFF"/>
                </a:outerShdw>
              </a:effectLst>
              <a:latin typeface="Arial Narrow" pitchFamily="34" charset="0"/>
              <a:ea typeface="+mn-ea"/>
            </a:endParaRPr>
          </a:p>
        </p:txBody>
      </p:sp>
      <p:sp>
        <p:nvSpPr>
          <p:cNvPr id="33830" name="Text Box 39"/>
          <p:cNvSpPr txBox="1">
            <a:spLocks noChangeArrowheads="1"/>
          </p:cNvSpPr>
          <p:nvPr/>
        </p:nvSpPr>
        <p:spPr bwMode="auto">
          <a:xfrm>
            <a:off x="76200" y="717550"/>
            <a:ext cx="184150" cy="457200"/>
          </a:xfrm>
          <a:prstGeom prst="rect">
            <a:avLst/>
          </a:prstGeom>
          <a:noFill/>
          <a:ln w="12700">
            <a:noFill/>
            <a:miter lim="800000"/>
            <a:headEnd type="none" w="sm" len="sm"/>
            <a:tailEnd type="none" w="lg" len="lg"/>
          </a:ln>
        </p:spPr>
        <p:txBody>
          <a:bodyPr wrap="none">
            <a:spAutoFit/>
          </a:bodyPr>
          <a:lstStyle/>
          <a:p>
            <a:endParaRPr lang="zh-CN" altLang="zh-CN">
              <a:latin typeface="Arial Narrow" pitchFamily="34" charset="0"/>
              <a:ea typeface="黑体" pitchFamily="49" charset="-122"/>
            </a:endParaRPr>
          </a:p>
        </p:txBody>
      </p:sp>
      <p:grpSp>
        <p:nvGrpSpPr>
          <p:cNvPr id="33831" name="Group 40"/>
          <p:cNvGrpSpPr>
            <a:grpSpLocks/>
          </p:cNvGrpSpPr>
          <p:nvPr/>
        </p:nvGrpSpPr>
        <p:grpSpPr bwMode="auto">
          <a:xfrm>
            <a:off x="3881438" y="3379788"/>
            <a:ext cx="1438275" cy="1473200"/>
            <a:chOff x="2445" y="2129"/>
            <a:chExt cx="906" cy="928"/>
          </a:xfrm>
        </p:grpSpPr>
        <p:sp>
          <p:nvSpPr>
            <p:cNvPr id="33846" name="AutoShape 41"/>
            <p:cNvSpPr>
              <a:spLocks noChangeArrowheads="1"/>
            </p:cNvSpPr>
            <p:nvPr/>
          </p:nvSpPr>
          <p:spPr bwMode="auto">
            <a:xfrm>
              <a:off x="2445" y="2129"/>
              <a:ext cx="807" cy="753"/>
            </a:xfrm>
            <a:prstGeom prst="can">
              <a:avLst>
                <a:gd name="adj" fmla="val 39255"/>
              </a:avLst>
            </a:prstGeom>
            <a:solidFill>
              <a:srgbClr val="FFFF99"/>
            </a:solidFill>
            <a:ln w="9525">
              <a:solidFill>
                <a:schemeClr val="bg2"/>
              </a:solidFill>
              <a:round/>
              <a:headEnd/>
              <a:tailEnd/>
            </a:ln>
          </p:spPr>
          <p:txBody>
            <a:bodyPr wrap="none" lIns="107950" tIns="53975" rIns="107950" bIns="53975" anchor="ctr"/>
            <a:lstStyle/>
            <a:p>
              <a:endParaRPr lang="zh-CN" altLang="en-US">
                <a:latin typeface="Lucida Sans Unicode" pitchFamily="34" charset="0"/>
                <a:ea typeface="黑体" pitchFamily="49" charset="-122"/>
              </a:endParaRPr>
            </a:p>
          </p:txBody>
        </p:sp>
        <p:sp>
          <p:nvSpPr>
            <p:cNvPr id="33847" name="AutoShape 42"/>
            <p:cNvSpPr>
              <a:spLocks noChangeArrowheads="1"/>
            </p:cNvSpPr>
            <p:nvPr/>
          </p:nvSpPr>
          <p:spPr bwMode="auto">
            <a:xfrm>
              <a:off x="2496" y="2208"/>
              <a:ext cx="807" cy="753"/>
            </a:xfrm>
            <a:prstGeom prst="can">
              <a:avLst>
                <a:gd name="adj" fmla="val 39255"/>
              </a:avLst>
            </a:prstGeom>
            <a:solidFill>
              <a:srgbClr val="FFFF99"/>
            </a:solidFill>
            <a:ln w="9525">
              <a:solidFill>
                <a:schemeClr val="bg2"/>
              </a:solidFill>
              <a:round/>
              <a:headEnd/>
              <a:tailEnd/>
            </a:ln>
          </p:spPr>
          <p:txBody>
            <a:bodyPr wrap="none" lIns="107950" tIns="53975" rIns="107950" bIns="53975" anchor="ctr"/>
            <a:lstStyle/>
            <a:p>
              <a:endParaRPr lang="zh-CN" altLang="en-US">
                <a:latin typeface="Lucida Sans Unicode" pitchFamily="34" charset="0"/>
                <a:ea typeface="黑体" pitchFamily="49" charset="-122"/>
              </a:endParaRPr>
            </a:p>
          </p:txBody>
        </p:sp>
        <p:sp>
          <p:nvSpPr>
            <p:cNvPr id="33848" name="AutoShape 43"/>
            <p:cNvSpPr>
              <a:spLocks noChangeArrowheads="1"/>
            </p:cNvSpPr>
            <p:nvPr/>
          </p:nvSpPr>
          <p:spPr bwMode="auto">
            <a:xfrm>
              <a:off x="2544" y="2304"/>
              <a:ext cx="807" cy="753"/>
            </a:xfrm>
            <a:prstGeom prst="can">
              <a:avLst>
                <a:gd name="adj" fmla="val 39255"/>
              </a:avLst>
            </a:prstGeom>
            <a:solidFill>
              <a:srgbClr val="FFFF99"/>
            </a:solidFill>
            <a:ln w="9525">
              <a:solidFill>
                <a:schemeClr val="bg2"/>
              </a:solidFill>
              <a:round/>
              <a:headEnd/>
              <a:tailEnd/>
            </a:ln>
          </p:spPr>
          <p:txBody>
            <a:bodyPr wrap="none" lIns="107950" tIns="53975" rIns="107950" bIns="53975" anchor="ctr"/>
            <a:lstStyle/>
            <a:p>
              <a:endParaRPr lang="zh-CN" altLang="en-US">
                <a:latin typeface="Lucida Sans Unicode" pitchFamily="34" charset="0"/>
                <a:ea typeface="黑体" pitchFamily="49" charset="-122"/>
              </a:endParaRPr>
            </a:p>
          </p:txBody>
        </p:sp>
      </p:grpSp>
      <p:sp>
        <p:nvSpPr>
          <p:cNvPr id="33832" name="Rectangle 44"/>
          <p:cNvSpPr>
            <a:spLocks noChangeArrowheads="1"/>
          </p:cNvSpPr>
          <p:nvPr/>
        </p:nvSpPr>
        <p:spPr bwMode="auto">
          <a:xfrm>
            <a:off x="4267200" y="4257675"/>
            <a:ext cx="868363" cy="341313"/>
          </a:xfrm>
          <a:prstGeom prst="rect">
            <a:avLst/>
          </a:prstGeom>
          <a:noFill/>
          <a:ln w="9525">
            <a:noFill/>
            <a:miter lim="800000"/>
            <a:headEnd/>
            <a:tailEnd/>
          </a:ln>
        </p:spPr>
        <p:txBody>
          <a:bodyPr wrap="none" lIns="107950" tIns="53975" rIns="107950" bIns="53975">
            <a:spAutoFit/>
          </a:bodyPr>
          <a:lstStyle/>
          <a:p>
            <a:pPr>
              <a:lnSpc>
                <a:spcPct val="90000"/>
              </a:lnSpc>
              <a:buClr>
                <a:srgbClr val="F6BF69"/>
              </a:buClr>
              <a:buFont typeface="Monotype Sorts"/>
              <a:buNone/>
            </a:pPr>
            <a:r>
              <a:rPr lang="zh-CN" altLang="en-US" sz="1700" b="1">
                <a:latin typeface="Arial Narrow" pitchFamily="34" charset="0"/>
                <a:ea typeface="黑体" pitchFamily="49" charset="-122"/>
              </a:rPr>
              <a:t>模型库</a:t>
            </a:r>
            <a:endParaRPr lang="zh-CN" altLang="zh-CN" sz="1700" b="1">
              <a:latin typeface="Arial Narrow" pitchFamily="34" charset="0"/>
              <a:ea typeface="黑体" pitchFamily="49" charset="-122"/>
            </a:endParaRPr>
          </a:p>
        </p:txBody>
      </p:sp>
      <p:grpSp>
        <p:nvGrpSpPr>
          <p:cNvPr id="3" name="Group 51"/>
          <p:cNvGrpSpPr>
            <a:grpSpLocks/>
          </p:cNvGrpSpPr>
          <p:nvPr/>
        </p:nvGrpSpPr>
        <p:grpSpPr bwMode="auto">
          <a:xfrm>
            <a:off x="4648200" y="609600"/>
            <a:ext cx="4259263" cy="2819400"/>
            <a:chOff x="2928" y="384"/>
            <a:chExt cx="2683" cy="1776"/>
          </a:xfrm>
        </p:grpSpPr>
        <p:sp>
          <p:nvSpPr>
            <p:cNvPr id="33844" name="Oval 48"/>
            <p:cNvSpPr>
              <a:spLocks noChangeArrowheads="1"/>
            </p:cNvSpPr>
            <p:nvPr/>
          </p:nvSpPr>
          <p:spPr bwMode="auto">
            <a:xfrm>
              <a:off x="2928" y="576"/>
              <a:ext cx="2352" cy="1584"/>
            </a:xfrm>
            <a:prstGeom prst="ellipse">
              <a:avLst/>
            </a:prstGeom>
            <a:noFill/>
            <a:ln w="57150" algn="ctr">
              <a:solidFill>
                <a:srgbClr val="FF0000"/>
              </a:solidFill>
              <a:round/>
              <a:headEnd/>
              <a:tailEnd/>
            </a:ln>
          </p:spPr>
          <p:txBody>
            <a:bodyPr wrap="none" lIns="107950" tIns="53975" rIns="107950" bIns="53975" anchor="ctr"/>
            <a:lstStyle/>
            <a:p>
              <a:endParaRPr lang="zh-CN" altLang="zh-CN">
                <a:latin typeface="Lucida Sans Unicode" pitchFamily="34" charset="0"/>
                <a:ea typeface="黑体" pitchFamily="49" charset="-122"/>
              </a:endParaRPr>
            </a:p>
          </p:txBody>
        </p:sp>
        <p:sp>
          <p:nvSpPr>
            <p:cNvPr id="33845" name="Text Box 50"/>
            <p:cNvSpPr txBox="1">
              <a:spLocks noChangeArrowheads="1"/>
            </p:cNvSpPr>
            <p:nvPr/>
          </p:nvSpPr>
          <p:spPr bwMode="auto">
            <a:xfrm>
              <a:off x="3166" y="384"/>
              <a:ext cx="2445" cy="298"/>
            </a:xfrm>
            <a:prstGeom prst="rect">
              <a:avLst/>
            </a:prstGeom>
            <a:noFill/>
            <a:ln w="57150" algn="ctr">
              <a:noFill/>
              <a:miter lim="800000"/>
              <a:headEnd/>
              <a:tailEnd/>
            </a:ln>
          </p:spPr>
          <p:txBody>
            <a:bodyPr wrap="none" lIns="107950" tIns="53975" rIns="107950" bIns="53975" anchor="ctr"/>
            <a:lstStyle/>
            <a:p>
              <a:r>
                <a:rPr lang="zh-CN" altLang="en-US" b="1">
                  <a:solidFill>
                    <a:srgbClr val="FF0000"/>
                  </a:solidFill>
                  <a:latin typeface="Lucida Sans Unicode" pitchFamily="34" charset="0"/>
                  <a:ea typeface="黑体" pitchFamily="49" charset="-122"/>
                </a:rPr>
                <a:t>静态图</a:t>
              </a:r>
            </a:p>
          </p:txBody>
        </p:sp>
      </p:grpSp>
      <p:sp>
        <p:nvSpPr>
          <p:cNvPr id="59444" name="Oval 52"/>
          <p:cNvSpPr>
            <a:spLocks noChangeArrowheads="1"/>
          </p:cNvSpPr>
          <p:nvPr/>
        </p:nvSpPr>
        <p:spPr bwMode="auto">
          <a:xfrm>
            <a:off x="2743200" y="1600200"/>
            <a:ext cx="1905000" cy="1600200"/>
          </a:xfrm>
          <a:prstGeom prst="ellipse">
            <a:avLst/>
          </a:prstGeom>
          <a:noFill/>
          <a:ln w="57150" algn="ctr">
            <a:solidFill>
              <a:srgbClr val="FF0000"/>
            </a:solidFill>
            <a:round/>
            <a:headEnd/>
            <a:tailEnd/>
          </a:ln>
        </p:spPr>
        <p:txBody>
          <a:bodyPr wrap="none" lIns="107950" tIns="53975" rIns="107950" bIns="53975" anchor="ctr"/>
          <a:lstStyle/>
          <a:p>
            <a:endParaRPr lang="zh-CN" altLang="en-US">
              <a:latin typeface="Lucida Sans Unicode" pitchFamily="34" charset="0"/>
              <a:ea typeface="黑体" pitchFamily="49" charset="-122"/>
            </a:endParaRPr>
          </a:p>
        </p:txBody>
      </p:sp>
      <p:grpSp>
        <p:nvGrpSpPr>
          <p:cNvPr id="4" name="Group 60"/>
          <p:cNvGrpSpPr>
            <a:grpSpLocks/>
          </p:cNvGrpSpPr>
          <p:nvPr/>
        </p:nvGrpSpPr>
        <p:grpSpPr bwMode="auto">
          <a:xfrm>
            <a:off x="1676400" y="4800600"/>
            <a:ext cx="3886200" cy="2057400"/>
            <a:chOff x="1056" y="3024"/>
            <a:chExt cx="2448" cy="1296"/>
          </a:xfrm>
        </p:grpSpPr>
        <p:sp>
          <p:nvSpPr>
            <p:cNvPr id="33842" name="Oval 53"/>
            <p:cNvSpPr>
              <a:spLocks noChangeArrowheads="1"/>
            </p:cNvSpPr>
            <p:nvPr/>
          </p:nvSpPr>
          <p:spPr bwMode="auto">
            <a:xfrm>
              <a:off x="1056" y="3024"/>
              <a:ext cx="2448" cy="1296"/>
            </a:xfrm>
            <a:prstGeom prst="ellipse">
              <a:avLst/>
            </a:prstGeom>
            <a:noFill/>
            <a:ln w="57150" algn="ctr">
              <a:solidFill>
                <a:srgbClr val="FF0000"/>
              </a:solidFill>
              <a:round/>
              <a:headEnd/>
              <a:tailEnd/>
            </a:ln>
          </p:spPr>
          <p:txBody>
            <a:bodyPr wrap="none" lIns="107950" tIns="53975" rIns="107950" bIns="53975" anchor="ctr"/>
            <a:lstStyle/>
            <a:p>
              <a:endParaRPr lang="zh-CN" altLang="en-US">
                <a:latin typeface="Lucida Sans Unicode" pitchFamily="34" charset="0"/>
                <a:ea typeface="黑体" pitchFamily="49" charset="-122"/>
              </a:endParaRPr>
            </a:p>
          </p:txBody>
        </p:sp>
        <p:sp>
          <p:nvSpPr>
            <p:cNvPr id="33843" name="Text Box 56"/>
            <p:cNvSpPr txBox="1">
              <a:spLocks noChangeArrowheads="1"/>
            </p:cNvSpPr>
            <p:nvPr/>
          </p:nvSpPr>
          <p:spPr bwMode="auto">
            <a:xfrm>
              <a:off x="1728" y="3888"/>
              <a:ext cx="712" cy="298"/>
            </a:xfrm>
            <a:prstGeom prst="rect">
              <a:avLst/>
            </a:prstGeom>
            <a:noFill/>
            <a:ln w="57150" algn="ctr">
              <a:noFill/>
              <a:miter lim="800000"/>
              <a:headEnd/>
              <a:tailEnd/>
            </a:ln>
          </p:spPr>
          <p:txBody>
            <a:bodyPr wrap="none" lIns="107950" tIns="53975" rIns="107950" bIns="53975" anchor="ctr"/>
            <a:lstStyle/>
            <a:p>
              <a:r>
                <a:rPr lang="zh-CN" altLang="en-US" b="1">
                  <a:solidFill>
                    <a:srgbClr val="FF0000"/>
                  </a:solidFill>
                  <a:latin typeface="Lucida Sans Unicode" pitchFamily="34" charset="0"/>
                  <a:ea typeface="黑体" pitchFamily="49" charset="-122"/>
                </a:rPr>
                <a:t>行为图</a:t>
              </a:r>
            </a:p>
          </p:txBody>
        </p:sp>
      </p:grpSp>
      <p:grpSp>
        <p:nvGrpSpPr>
          <p:cNvPr id="5" name="Group 61"/>
          <p:cNvGrpSpPr>
            <a:grpSpLocks/>
          </p:cNvGrpSpPr>
          <p:nvPr/>
        </p:nvGrpSpPr>
        <p:grpSpPr bwMode="auto">
          <a:xfrm>
            <a:off x="-63500" y="2209800"/>
            <a:ext cx="2654300" cy="2286000"/>
            <a:chOff x="-40" y="1392"/>
            <a:chExt cx="1672" cy="1440"/>
          </a:xfrm>
        </p:grpSpPr>
        <p:sp>
          <p:nvSpPr>
            <p:cNvPr id="33840" name="Oval 54"/>
            <p:cNvSpPr>
              <a:spLocks noChangeArrowheads="1"/>
            </p:cNvSpPr>
            <p:nvPr/>
          </p:nvSpPr>
          <p:spPr bwMode="auto">
            <a:xfrm>
              <a:off x="336" y="1440"/>
              <a:ext cx="1296" cy="1392"/>
            </a:xfrm>
            <a:prstGeom prst="ellipse">
              <a:avLst/>
            </a:prstGeom>
            <a:noFill/>
            <a:ln w="57150" algn="ctr">
              <a:solidFill>
                <a:srgbClr val="FF0000"/>
              </a:solidFill>
              <a:round/>
              <a:headEnd/>
              <a:tailEnd/>
            </a:ln>
          </p:spPr>
          <p:txBody>
            <a:bodyPr wrap="none" lIns="107950" tIns="53975" rIns="107950" bIns="53975" anchor="ctr"/>
            <a:lstStyle/>
            <a:p>
              <a:endParaRPr lang="zh-CN" altLang="en-US">
                <a:latin typeface="Lucida Sans Unicode" pitchFamily="34" charset="0"/>
                <a:ea typeface="黑体" pitchFamily="49" charset="-122"/>
              </a:endParaRPr>
            </a:p>
          </p:txBody>
        </p:sp>
        <p:sp>
          <p:nvSpPr>
            <p:cNvPr id="33841" name="Text Box 57"/>
            <p:cNvSpPr txBox="1">
              <a:spLocks noChangeArrowheads="1"/>
            </p:cNvSpPr>
            <p:nvPr/>
          </p:nvSpPr>
          <p:spPr bwMode="auto">
            <a:xfrm>
              <a:off x="-40" y="1392"/>
              <a:ext cx="712" cy="298"/>
            </a:xfrm>
            <a:prstGeom prst="rect">
              <a:avLst/>
            </a:prstGeom>
            <a:noFill/>
            <a:ln w="57150" algn="ctr">
              <a:noFill/>
              <a:miter lim="800000"/>
              <a:headEnd/>
              <a:tailEnd/>
            </a:ln>
          </p:spPr>
          <p:txBody>
            <a:bodyPr wrap="none" lIns="107950" tIns="53975" rIns="107950" bIns="53975" anchor="ctr"/>
            <a:lstStyle/>
            <a:p>
              <a:r>
                <a:rPr lang="zh-CN" altLang="en-US" b="1">
                  <a:solidFill>
                    <a:srgbClr val="FF0000"/>
                  </a:solidFill>
                  <a:latin typeface="Lucida Sans Unicode" pitchFamily="34" charset="0"/>
                  <a:ea typeface="黑体" pitchFamily="49" charset="-122"/>
                </a:rPr>
                <a:t>交互图</a:t>
              </a:r>
            </a:p>
          </p:txBody>
        </p:sp>
      </p:grpSp>
      <p:grpSp>
        <p:nvGrpSpPr>
          <p:cNvPr id="6" name="Group 59"/>
          <p:cNvGrpSpPr>
            <a:grpSpLocks/>
          </p:cNvGrpSpPr>
          <p:nvPr/>
        </p:nvGrpSpPr>
        <p:grpSpPr bwMode="auto">
          <a:xfrm>
            <a:off x="6324600" y="3962400"/>
            <a:ext cx="2514600" cy="2057400"/>
            <a:chOff x="3984" y="2496"/>
            <a:chExt cx="1584" cy="1296"/>
          </a:xfrm>
        </p:grpSpPr>
        <p:sp>
          <p:nvSpPr>
            <p:cNvPr id="33838" name="Oval 55"/>
            <p:cNvSpPr>
              <a:spLocks noChangeArrowheads="1"/>
            </p:cNvSpPr>
            <p:nvPr/>
          </p:nvSpPr>
          <p:spPr bwMode="auto">
            <a:xfrm>
              <a:off x="3984" y="2496"/>
              <a:ext cx="1584" cy="1296"/>
            </a:xfrm>
            <a:prstGeom prst="ellipse">
              <a:avLst/>
            </a:prstGeom>
            <a:noFill/>
            <a:ln w="57150" algn="ctr">
              <a:solidFill>
                <a:srgbClr val="FF0000"/>
              </a:solidFill>
              <a:round/>
              <a:headEnd/>
              <a:tailEnd/>
            </a:ln>
          </p:spPr>
          <p:txBody>
            <a:bodyPr wrap="none" lIns="107950" tIns="53975" rIns="107950" bIns="53975" anchor="ctr"/>
            <a:lstStyle/>
            <a:p>
              <a:endParaRPr lang="zh-CN" altLang="en-US">
                <a:latin typeface="Lucida Sans Unicode" pitchFamily="34" charset="0"/>
                <a:ea typeface="黑体" pitchFamily="49" charset="-122"/>
              </a:endParaRPr>
            </a:p>
          </p:txBody>
        </p:sp>
        <p:sp>
          <p:nvSpPr>
            <p:cNvPr id="33839" name="Text Box 58"/>
            <p:cNvSpPr txBox="1">
              <a:spLocks noChangeArrowheads="1"/>
            </p:cNvSpPr>
            <p:nvPr/>
          </p:nvSpPr>
          <p:spPr bwMode="auto">
            <a:xfrm>
              <a:off x="4704" y="3216"/>
              <a:ext cx="712" cy="298"/>
            </a:xfrm>
            <a:prstGeom prst="rect">
              <a:avLst/>
            </a:prstGeom>
            <a:noFill/>
            <a:ln w="57150" algn="ctr">
              <a:noFill/>
              <a:miter lim="800000"/>
              <a:headEnd/>
              <a:tailEnd/>
            </a:ln>
          </p:spPr>
          <p:txBody>
            <a:bodyPr wrap="none" lIns="107950" tIns="53975" rIns="107950" bIns="53975" anchor="ctr"/>
            <a:lstStyle/>
            <a:p>
              <a:r>
                <a:rPr lang="zh-CN" altLang="en-US" b="1">
                  <a:solidFill>
                    <a:srgbClr val="FF0000"/>
                  </a:solidFill>
                  <a:latin typeface="Lucida Sans Unicode" pitchFamily="34" charset="0"/>
                  <a:ea typeface="黑体" pitchFamily="49" charset="-122"/>
                </a:rPr>
                <a:t>实现图</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4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33B86584-F697-4CE8-8B68-06B7A44A61CE}" type="slidenum">
              <a:rPr lang="en-US" altLang="zh-CN"/>
              <a:pPr fontAlgn="base">
                <a:spcBef>
                  <a:spcPct val="0"/>
                </a:spcBef>
                <a:spcAft>
                  <a:spcPct val="0"/>
                </a:spcAft>
                <a:defRPr/>
              </a:pPr>
              <a:t>16</a:t>
            </a:fld>
            <a:endParaRPr lang="en-US" altLang="zh-CN"/>
          </a:p>
        </p:txBody>
      </p:sp>
      <p:pic>
        <p:nvPicPr>
          <p:cNvPr id="35842" name="Picture 5" descr="海尔 XQB50-7288A手搓">
            <a:hlinkClick r:id="rId2" tooltip="点击查看:海尔 XQB50-7288A手搓 下一张清晰大图"/>
          </p:cNvPr>
          <p:cNvPicPr>
            <a:picLocks noChangeAspect="1" noChangeArrowheads="1"/>
          </p:cNvPicPr>
          <p:nvPr/>
        </p:nvPicPr>
        <p:blipFill>
          <a:blip r:embed="rId3"/>
          <a:srcRect/>
          <a:stretch>
            <a:fillRect/>
          </a:stretch>
        </p:blipFill>
        <p:spPr bwMode="auto">
          <a:xfrm>
            <a:off x="3276600" y="1371600"/>
            <a:ext cx="5715000" cy="4286250"/>
          </a:xfrm>
          <a:prstGeom prst="rect">
            <a:avLst/>
          </a:prstGeom>
          <a:noFill/>
          <a:ln w="9525">
            <a:noFill/>
            <a:miter lim="800000"/>
            <a:headEnd/>
            <a:tailEnd/>
          </a:ln>
        </p:spPr>
      </p:pic>
      <p:sp>
        <p:nvSpPr>
          <p:cNvPr id="87042" name="Rectangle 2"/>
          <p:cNvSpPr>
            <a:spLocks noGrp="1" noChangeArrowheads="1"/>
          </p:cNvSpPr>
          <p:nvPr>
            <p:ph type="title"/>
          </p:nvPr>
        </p:nvSpPr>
        <p:spPr/>
        <p:txBody>
          <a:bodyPr/>
          <a:lstStyle/>
          <a:p>
            <a:pPr eaLnBrk="1" fontAlgn="auto" hangingPunct="1">
              <a:spcAft>
                <a:spcPts val="0"/>
              </a:spcAft>
              <a:defRPr/>
            </a:pPr>
            <a:r>
              <a:rPr lang="zh-CN" altLang="en-US"/>
              <a:t>小例子</a:t>
            </a:r>
          </a:p>
        </p:txBody>
      </p:sp>
      <p:sp>
        <p:nvSpPr>
          <p:cNvPr id="87043" name="Rectangle 3"/>
          <p:cNvSpPr>
            <a:spLocks noGrp="1" noChangeArrowheads="1"/>
          </p:cNvSpPr>
          <p:nvPr>
            <p:ph type="body" idx="1"/>
          </p:nvPr>
        </p:nvSpPr>
        <p:spPr/>
        <p:txBody>
          <a:bodyPr/>
          <a:lstStyle/>
          <a:p>
            <a:pPr eaLnBrk="1" hangingPunct="1">
              <a:lnSpc>
                <a:spcPct val="80000"/>
              </a:lnSpc>
            </a:pPr>
            <a:r>
              <a:rPr lang="zh-CN" altLang="en-US" sz="2100" smtClean="0"/>
              <a:t>用</a:t>
            </a:r>
            <a:r>
              <a:rPr lang="en-US" altLang="zh-CN" sz="2100" smtClean="0"/>
              <a:t>UML</a:t>
            </a:r>
            <a:r>
              <a:rPr lang="zh-CN" altLang="en-US" sz="2100" smtClean="0"/>
              <a:t>图来描述一台洗衣机。</a:t>
            </a:r>
          </a:p>
          <a:p>
            <a:pPr eaLnBrk="1" hangingPunct="1">
              <a:lnSpc>
                <a:spcPct val="80000"/>
              </a:lnSpc>
            </a:pPr>
            <a:r>
              <a:rPr lang="zh-CN" altLang="en-US" sz="2100" smtClean="0"/>
              <a:t>一台洗衣机应该具备的属性：</a:t>
            </a:r>
          </a:p>
          <a:p>
            <a:pPr lvl="1" eaLnBrk="1" hangingPunct="1">
              <a:lnSpc>
                <a:spcPct val="80000"/>
              </a:lnSpc>
            </a:pPr>
            <a:r>
              <a:rPr lang="zh-CN" altLang="en-US" sz="1900" smtClean="0"/>
              <a:t>品牌，比如海尔。</a:t>
            </a:r>
          </a:p>
          <a:p>
            <a:pPr lvl="1" eaLnBrk="1" hangingPunct="1">
              <a:lnSpc>
                <a:spcPct val="80000"/>
              </a:lnSpc>
            </a:pPr>
            <a:r>
              <a:rPr lang="zh-CN" altLang="en-US" sz="1900" smtClean="0"/>
              <a:t>模式，比如全自动，半自动。</a:t>
            </a:r>
          </a:p>
          <a:p>
            <a:pPr lvl="1" eaLnBrk="1" hangingPunct="1">
              <a:lnSpc>
                <a:spcPct val="80000"/>
              </a:lnSpc>
            </a:pPr>
            <a:r>
              <a:rPr lang="zh-CN" altLang="en-US" sz="1900" smtClean="0"/>
              <a:t>序列号，比如</a:t>
            </a:r>
            <a:r>
              <a:rPr lang="en-US" altLang="zh-CN" sz="1900" smtClean="0"/>
              <a:t>AS19980909</a:t>
            </a:r>
          </a:p>
          <a:p>
            <a:pPr lvl="1" eaLnBrk="1" hangingPunct="1">
              <a:lnSpc>
                <a:spcPct val="80000"/>
              </a:lnSpc>
            </a:pPr>
            <a:r>
              <a:rPr lang="zh-CN" altLang="en-US" sz="1900" smtClean="0"/>
              <a:t>容量，比如</a:t>
            </a:r>
            <a:r>
              <a:rPr lang="en-US" altLang="zh-CN" sz="1900" smtClean="0"/>
              <a:t>5L</a:t>
            </a:r>
          </a:p>
          <a:p>
            <a:pPr lvl="1" eaLnBrk="1" hangingPunct="1">
              <a:lnSpc>
                <a:spcPct val="80000"/>
              </a:lnSpc>
            </a:pPr>
            <a:r>
              <a:rPr lang="en-US" altLang="zh-CN" sz="1900" smtClean="0"/>
              <a:t>……</a:t>
            </a:r>
          </a:p>
          <a:p>
            <a:pPr eaLnBrk="1" hangingPunct="1">
              <a:lnSpc>
                <a:spcPct val="80000"/>
              </a:lnSpc>
            </a:pPr>
            <a:r>
              <a:rPr lang="zh-CN" altLang="en-US" sz="2100" smtClean="0"/>
              <a:t>一台洗衣机操作包括：</a:t>
            </a:r>
          </a:p>
          <a:p>
            <a:pPr lvl="1" eaLnBrk="1" hangingPunct="1">
              <a:lnSpc>
                <a:spcPct val="80000"/>
              </a:lnSpc>
            </a:pPr>
            <a:r>
              <a:rPr lang="zh-CN" altLang="en-US" sz="1900" smtClean="0"/>
              <a:t>装入衣物</a:t>
            </a:r>
          </a:p>
          <a:p>
            <a:pPr lvl="1" eaLnBrk="1" hangingPunct="1">
              <a:lnSpc>
                <a:spcPct val="80000"/>
              </a:lnSpc>
            </a:pPr>
            <a:r>
              <a:rPr lang="zh-CN" altLang="en-US" sz="1900" smtClean="0"/>
              <a:t>装入洗衣粉</a:t>
            </a:r>
          </a:p>
          <a:p>
            <a:pPr lvl="1" eaLnBrk="1" hangingPunct="1">
              <a:lnSpc>
                <a:spcPct val="80000"/>
              </a:lnSpc>
            </a:pPr>
            <a:r>
              <a:rPr lang="zh-CN" altLang="en-US" sz="1900" smtClean="0"/>
              <a:t>开电源</a:t>
            </a:r>
          </a:p>
          <a:p>
            <a:pPr lvl="1" eaLnBrk="1" hangingPunct="1">
              <a:lnSpc>
                <a:spcPct val="80000"/>
              </a:lnSpc>
            </a:pPr>
            <a:r>
              <a:rPr lang="zh-CN" altLang="en-US" sz="1900" smtClean="0"/>
              <a:t>关电源</a:t>
            </a:r>
          </a:p>
          <a:p>
            <a:pPr lvl="1" eaLnBrk="1" hangingPunct="1">
              <a:lnSpc>
                <a:spcPct val="80000"/>
              </a:lnSpc>
            </a:pPr>
            <a:r>
              <a:rPr lang="en-US" altLang="zh-CN" sz="1900" smtClean="0"/>
              <a:t>……</a:t>
            </a:r>
          </a:p>
          <a:p>
            <a:pPr eaLnBrk="1" hangingPunct="1">
              <a:lnSpc>
                <a:spcPct val="80000"/>
              </a:lnSpc>
            </a:pPr>
            <a:r>
              <a:rPr lang="zh-CN" altLang="en-US" sz="2100" smtClean="0"/>
              <a:t>一台洗衣机的功能：浸泡，洗涤，漂洗，脱水</a:t>
            </a:r>
          </a:p>
          <a:p>
            <a:pPr eaLnBrk="1" hangingPunct="1">
              <a:lnSpc>
                <a:spcPct val="80000"/>
              </a:lnSpc>
            </a:pPr>
            <a:r>
              <a:rPr lang="zh-CN" altLang="en-US" sz="2100" smtClean="0"/>
              <a:t>人使用洗衣机来洗衣服。</a:t>
            </a:r>
          </a:p>
          <a:p>
            <a:pPr eaLnBrk="1" hangingPunct="1">
              <a:lnSpc>
                <a:spcPct val="80000"/>
              </a:lnSpc>
            </a:pPr>
            <a:endParaRPr lang="en-US" altLang="zh-CN" sz="210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04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70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70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704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704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704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704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704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704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04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704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704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704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7DF90C23-6E06-4E1D-A279-D8EF90F85250}" type="slidenum">
              <a:rPr lang="en-US" altLang="zh-CN"/>
              <a:pPr fontAlgn="base">
                <a:spcBef>
                  <a:spcPct val="0"/>
                </a:spcBef>
                <a:spcAft>
                  <a:spcPct val="0"/>
                </a:spcAft>
                <a:defRPr/>
              </a:pPr>
              <a:t>17</a:t>
            </a:fld>
            <a:endParaRPr lang="en-US" altLang="zh-CN"/>
          </a:p>
        </p:txBody>
      </p:sp>
      <p:sp>
        <p:nvSpPr>
          <p:cNvPr id="54274" name="Rectangle 2"/>
          <p:cNvSpPr>
            <a:spLocks noGrp="1" noChangeArrowheads="1"/>
          </p:cNvSpPr>
          <p:nvPr>
            <p:ph type="title"/>
          </p:nvPr>
        </p:nvSpPr>
        <p:spPr/>
        <p:txBody>
          <a:bodyPr/>
          <a:lstStyle/>
          <a:p>
            <a:pPr eaLnBrk="1" fontAlgn="auto" hangingPunct="1">
              <a:spcAft>
                <a:spcPts val="0"/>
              </a:spcAft>
              <a:defRPr/>
            </a:pPr>
            <a:r>
              <a:rPr lang="zh-CN" altLang="en-US"/>
              <a:t>类图</a:t>
            </a:r>
          </a:p>
        </p:txBody>
      </p:sp>
      <p:sp>
        <p:nvSpPr>
          <p:cNvPr id="36867" name="Rectangle 3"/>
          <p:cNvSpPr>
            <a:spLocks noGrp="1" noChangeArrowheads="1"/>
          </p:cNvSpPr>
          <p:nvPr>
            <p:ph type="body" idx="1"/>
          </p:nvPr>
        </p:nvSpPr>
        <p:spPr/>
        <p:txBody>
          <a:bodyPr/>
          <a:lstStyle/>
          <a:p>
            <a:pPr eaLnBrk="1" hangingPunct="1"/>
            <a:r>
              <a:rPr lang="zh-CN" altLang="en-US" smtClean="0"/>
              <a:t>类</a:t>
            </a:r>
            <a:r>
              <a:rPr lang="en-US" altLang="zh-CN" smtClean="0"/>
              <a:t>(class)</a:t>
            </a:r>
            <a:r>
              <a:rPr lang="zh-CN" altLang="en-US" smtClean="0"/>
              <a:t>：一类或一组具有类似属性和共同行为的事物。</a:t>
            </a:r>
          </a:p>
          <a:p>
            <a:pPr eaLnBrk="1" hangingPunct="1"/>
            <a:endParaRPr lang="en-US" altLang="zh-CN" smtClean="0"/>
          </a:p>
        </p:txBody>
      </p:sp>
      <p:pic>
        <p:nvPicPr>
          <p:cNvPr id="36868" name="Picture 4"/>
          <p:cNvPicPr>
            <a:picLocks noChangeAspect="1" noChangeArrowheads="1"/>
          </p:cNvPicPr>
          <p:nvPr/>
        </p:nvPicPr>
        <p:blipFill>
          <a:blip r:embed="rId3"/>
          <a:srcRect/>
          <a:stretch>
            <a:fillRect/>
          </a:stretch>
        </p:blipFill>
        <p:spPr bwMode="auto">
          <a:xfrm>
            <a:off x="4953000" y="2422525"/>
            <a:ext cx="3200400" cy="3276600"/>
          </a:xfrm>
          <a:prstGeom prst="rect">
            <a:avLst/>
          </a:prstGeom>
          <a:noFill/>
          <a:ln w="9525" algn="ctr">
            <a:noFill/>
            <a:miter lim="800000"/>
            <a:headEnd/>
            <a:tailEnd/>
          </a:ln>
        </p:spPr>
      </p:pic>
      <p:grpSp>
        <p:nvGrpSpPr>
          <p:cNvPr id="36869" name="Group 5"/>
          <p:cNvGrpSpPr>
            <a:grpSpLocks noChangeAspect="1"/>
          </p:cNvGrpSpPr>
          <p:nvPr/>
        </p:nvGrpSpPr>
        <p:grpSpPr bwMode="auto">
          <a:xfrm>
            <a:off x="990600" y="2803525"/>
            <a:ext cx="3124200" cy="2192338"/>
            <a:chOff x="2064" y="2251"/>
            <a:chExt cx="1719" cy="522"/>
          </a:xfrm>
        </p:grpSpPr>
        <p:sp>
          <p:nvSpPr>
            <p:cNvPr id="36880" name="AutoShape 6"/>
            <p:cNvSpPr>
              <a:spLocks noChangeAspect="1" noChangeArrowheads="1" noTextEdit="1"/>
            </p:cNvSpPr>
            <p:nvPr/>
          </p:nvSpPr>
          <p:spPr bwMode="auto">
            <a:xfrm>
              <a:off x="2064" y="2251"/>
              <a:ext cx="1719" cy="522"/>
            </a:xfrm>
            <a:prstGeom prst="rect">
              <a:avLst/>
            </a:prstGeom>
            <a:noFill/>
            <a:ln w="9525">
              <a:noFill/>
              <a:miter lim="800000"/>
              <a:headEnd/>
              <a:tailEnd/>
            </a:ln>
          </p:spPr>
          <p:txBody>
            <a:bodyPr/>
            <a:lstStyle/>
            <a:p>
              <a:endParaRPr lang="zh-CN" altLang="en-US"/>
            </a:p>
          </p:txBody>
        </p:sp>
        <p:sp>
          <p:nvSpPr>
            <p:cNvPr id="36881" name="Rectangle 7"/>
            <p:cNvSpPr>
              <a:spLocks noChangeArrowheads="1"/>
            </p:cNvSpPr>
            <p:nvPr/>
          </p:nvSpPr>
          <p:spPr bwMode="auto">
            <a:xfrm>
              <a:off x="2142" y="2272"/>
              <a:ext cx="1556" cy="473"/>
            </a:xfrm>
            <a:prstGeom prst="rect">
              <a:avLst/>
            </a:prstGeom>
            <a:solidFill>
              <a:srgbClr val="FFFFCC"/>
            </a:solidFill>
            <a:ln w="0">
              <a:solidFill>
                <a:srgbClr val="990033"/>
              </a:solidFill>
              <a:miter lim="800000"/>
              <a:headEnd/>
              <a:tailEnd/>
            </a:ln>
          </p:spPr>
          <p:txBody>
            <a:bodyPr/>
            <a:lstStyle/>
            <a:p>
              <a:endParaRPr lang="zh-CN" altLang="en-US">
                <a:latin typeface="Lucida Sans Unicode" pitchFamily="34" charset="0"/>
                <a:ea typeface="黑体" pitchFamily="49" charset="-122"/>
              </a:endParaRPr>
            </a:p>
          </p:txBody>
        </p:sp>
        <p:sp>
          <p:nvSpPr>
            <p:cNvPr id="36882" name="Rectangle 8"/>
            <p:cNvSpPr>
              <a:spLocks noChangeArrowheads="1"/>
            </p:cNvSpPr>
            <p:nvPr/>
          </p:nvSpPr>
          <p:spPr bwMode="auto">
            <a:xfrm>
              <a:off x="2794" y="2300"/>
              <a:ext cx="578" cy="66"/>
            </a:xfrm>
            <a:prstGeom prst="rect">
              <a:avLst/>
            </a:prstGeom>
            <a:noFill/>
            <a:ln w="9525">
              <a:noFill/>
              <a:miter lim="800000"/>
              <a:headEnd/>
              <a:tailEnd/>
            </a:ln>
          </p:spPr>
          <p:txBody>
            <a:bodyPr lIns="0" tIns="0" rIns="0" bIns="0">
              <a:spAutoFit/>
            </a:bodyPr>
            <a:lstStyle/>
            <a:p>
              <a:r>
                <a:rPr lang="zh-CN" altLang="en-US">
                  <a:ea typeface="黑体" pitchFamily="49" charset="-122"/>
                </a:rPr>
                <a:t>类名</a:t>
              </a:r>
              <a:endParaRPr lang="zh-CN" altLang="en-US" sz="1100">
                <a:solidFill>
                  <a:srgbClr val="000000"/>
                </a:solidFill>
                <a:latin typeface="»ªÎÄËÎÌå"/>
                <a:ea typeface="黑体" pitchFamily="49" charset="-122"/>
              </a:endParaRPr>
            </a:p>
          </p:txBody>
        </p:sp>
        <p:sp>
          <p:nvSpPr>
            <p:cNvPr id="36883" name="Rectangle 9"/>
            <p:cNvSpPr>
              <a:spLocks noChangeArrowheads="1"/>
            </p:cNvSpPr>
            <p:nvPr/>
          </p:nvSpPr>
          <p:spPr bwMode="auto">
            <a:xfrm>
              <a:off x="2142" y="2406"/>
              <a:ext cx="1556" cy="339"/>
            </a:xfrm>
            <a:prstGeom prst="rect">
              <a:avLst/>
            </a:prstGeom>
            <a:noFill/>
            <a:ln w="0">
              <a:solidFill>
                <a:srgbClr val="990033"/>
              </a:solidFill>
              <a:miter lim="800000"/>
              <a:headEnd/>
              <a:tailEnd/>
            </a:ln>
          </p:spPr>
          <p:txBody>
            <a:bodyPr/>
            <a:lstStyle/>
            <a:p>
              <a:endParaRPr lang="zh-CN" altLang="en-US">
                <a:latin typeface="Lucida Sans Unicode" pitchFamily="34" charset="0"/>
                <a:ea typeface="黑体" pitchFamily="49" charset="-122"/>
              </a:endParaRPr>
            </a:p>
          </p:txBody>
        </p:sp>
        <p:sp>
          <p:nvSpPr>
            <p:cNvPr id="36884" name="Rectangle 10"/>
            <p:cNvSpPr>
              <a:spLocks noChangeArrowheads="1"/>
            </p:cNvSpPr>
            <p:nvPr/>
          </p:nvSpPr>
          <p:spPr bwMode="auto">
            <a:xfrm>
              <a:off x="2142" y="2547"/>
              <a:ext cx="1556" cy="198"/>
            </a:xfrm>
            <a:prstGeom prst="rect">
              <a:avLst/>
            </a:prstGeom>
            <a:noFill/>
            <a:ln w="0">
              <a:solidFill>
                <a:srgbClr val="990033"/>
              </a:solidFill>
              <a:miter lim="800000"/>
              <a:headEnd/>
              <a:tailEnd/>
            </a:ln>
          </p:spPr>
          <p:txBody>
            <a:bodyPr/>
            <a:lstStyle/>
            <a:p>
              <a:endParaRPr lang="zh-CN" altLang="en-US">
                <a:latin typeface="Lucida Sans Unicode" pitchFamily="34" charset="0"/>
                <a:ea typeface="黑体" pitchFamily="49" charset="-122"/>
              </a:endParaRPr>
            </a:p>
          </p:txBody>
        </p:sp>
        <p:pic>
          <p:nvPicPr>
            <p:cNvPr id="36885" name="Picture 11"/>
            <p:cNvPicPr>
              <a:picLocks noChangeAspect="1" noChangeArrowheads="1"/>
            </p:cNvPicPr>
            <p:nvPr/>
          </p:nvPicPr>
          <p:blipFill>
            <a:blip r:embed="rId4"/>
            <a:srcRect/>
            <a:stretch>
              <a:fillRect/>
            </a:stretch>
          </p:blipFill>
          <p:spPr bwMode="auto">
            <a:xfrm>
              <a:off x="2163" y="2420"/>
              <a:ext cx="113" cy="106"/>
            </a:xfrm>
            <a:prstGeom prst="rect">
              <a:avLst/>
            </a:prstGeom>
            <a:noFill/>
            <a:ln w="9525">
              <a:noFill/>
              <a:miter lim="800000"/>
              <a:headEnd/>
              <a:tailEnd/>
            </a:ln>
          </p:spPr>
        </p:pic>
        <p:pic>
          <p:nvPicPr>
            <p:cNvPr id="36886" name="Picture 12"/>
            <p:cNvPicPr>
              <a:picLocks noChangeAspect="1" noChangeArrowheads="1"/>
            </p:cNvPicPr>
            <p:nvPr/>
          </p:nvPicPr>
          <p:blipFill>
            <a:blip r:embed="rId5"/>
            <a:srcRect/>
            <a:stretch>
              <a:fillRect/>
            </a:stretch>
          </p:blipFill>
          <p:spPr bwMode="auto">
            <a:xfrm>
              <a:off x="2163" y="2420"/>
              <a:ext cx="113" cy="106"/>
            </a:xfrm>
            <a:prstGeom prst="rect">
              <a:avLst/>
            </a:prstGeom>
            <a:noFill/>
            <a:ln w="9525">
              <a:noFill/>
              <a:miter lim="800000"/>
              <a:headEnd/>
              <a:tailEnd/>
            </a:ln>
          </p:spPr>
        </p:pic>
        <p:pic>
          <p:nvPicPr>
            <p:cNvPr id="36887" name="Picture 13"/>
            <p:cNvPicPr>
              <a:picLocks noChangeAspect="1" noChangeArrowheads="1"/>
            </p:cNvPicPr>
            <p:nvPr/>
          </p:nvPicPr>
          <p:blipFill>
            <a:blip r:embed="rId4"/>
            <a:srcRect/>
            <a:stretch>
              <a:fillRect/>
            </a:stretch>
          </p:blipFill>
          <p:spPr bwMode="auto">
            <a:xfrm>
              <a:off x="2163" y="2420"/>
              <a:ext cx="113" cy="106"/>
            </a:xfrm>
            <a:prstGeom prst="rect">
              <a:avLst/>
            </a:prstGeom>
            <a:noFill/>
            <a:ln w="9525">
              <a:noFill/>
              <a:miter lim="800000"/>
              <a:headEnd/>
              <a:tailEnd/>
            </a:ln>
          </p:spPr>
        </p:pic>
        <p:sp>
          <p:nvSpPr>
            <p:cNvPr id="36888" name="Rectangle 14"/>
            <p:cNvSpPr>
              <a:spLocks noChangeArrowheads="1"/>
            </p:cNvSpPr>
            <p:nvPr/>
          </p:nvSpPr>
          <p:spPr bwMode="auto">
            <a:xfrm>
              <a:off x="2276" y="2420"/>
              <a:ext cx="420" cy="73"/>
            </a:xfrm>
            <a:prstGeom prst="rect">
              <a:avLst/>
            </a:prstGeom>
            <a:noFill/>
            <a:ln w="9525">
              <a:noFill/>
              <a:miter lim="800000"/>
              <a:headEnd/>
              <a:tailEnd/>
            </a:ln>
          </p:spPr>
          <p:txBody>
            <a:bodyPr wrap="none" lIns="0" tIns="0" rIns="0" bIns="0">
              <a:spAutoFit/>
            </a:bodyPr>
            <a:lstStyle/>
            <a:p>
              <a:r>
                <a:rPr lang="zh-CN" altLang="en-US" sz="2000">
                  <a:solidFill>
                    <a:srgbClr val="000000"/>
                  </a:solidFill>
                  <a:latin typeface="»ªÎÄËÎÌå"/>
                  <a:ea typeface="黑体" pitchFamily="49" charset="-122"/>
                </a:rPr>
                <a:t>属性名</a:t>
              </a:r>
            </a:p>
          </p:txBody>
        </p:sp>
        <p:pic>
          <p:nvPicPr>
            <p:cNvPr id="36889" name="Picture 15"/>
            <p:cNvPicPr>
              <a:picLocks noChangeAspect="1" noChangeArrowheads="1"/>
            </p:cNvPicPr>
            <p:nvPr/>
          </p:nvPicPr>
          <p:blipFill>
            <a:blip r:embed="rId6"/>
            <a:srcRect/>
            <a:stretch>
              <a:fillRect/>
            </a:stretch>
          </p:blipFill>
          <p:spPr bwMode="auto">
            <a:xfrm>
              <a:off x="2163" y="2604"/>
              <a:ext cx="113" cy="106"/>
            </a:xfrm>
            <a:prstGeom prst="rect">
              <a:avLst/>
            </a:prstGeom>
            <a:noFill/>
            <a:ln w="9525">
              <a:noFill/>
              <a:miter lim="800000"/>
              <a:headEnd/>
              <a:tailEnd/>
            </a:ln>
          </p:spPr>
        </p:pic>
        <p:pic>
          <p:nvPicPr>
            <p:cNvPr id="36890" name="Picture 16"/>
            <p:cNvPicPr>
              <a:picLocks noChangeAspect="1" noChangeArrowheads="1"/>
            </p:cNvPicPr>
            <p:nvPr/>
          </p:nvPicPr>
          <p:blipFill>
            <a:blip r:embed="rId7"/>
            <a:srcRect/>
            <a:stretch>
              <a:fillRect/>
            </a:stretch>
          </p:blipFill>
          <p:spPr bwMode="auto">
            <a:xfrm>
              <a:off x="2163" y="2604"/>
              <a:ext cx="113" cy="106"/>
            </a:xfrm>
            <a:prstGeom prst="rect">
              <a:avLst/>
            </a:prstGeom>
            <a:noFill/>
            <a:ln w="9525">
              <a:noFill/>
              <a:miter lim="800000"/>
              <a:headEnd/>
              <a:tailEnd/>
            </a:ln>
          </p:spPr>
        </p:pic>
        <p:pic>
          <p:nvPicPr>
            <p:cNvPr id="36891" name="Picture 17"/>
            <p:cNvPicPr>
              <a:picLocks noChangeAspect="1" noChangeArrowheads="1"/>
            </p:cNvPicPr>
            <p:nvPr/>
          </p:nvPicPr>
          <p:blipFill>
            <a:blip r:embed="rId6"/>
            <a:srcRect/>
            <a:stretch>
              <a:fillRect/>
            </a:stretch>
          </p:blipFill>
          <p:spPr bwMode="auto">
            <a:xfrm>
              <a:off x="2163" y="2604"/>
              <a:ext cx="113" cy="106"/>
            </a:xfrm>
            <a:prstGeom prst="rect">
              <a:avLst/>
            </a:prstGeom>
            <a:noFill/>
            <a:ln w="9525">
              <a:noFill/>
              <a:miter lim="800000"/>
              <a:headEnd/>
              <a:tailEnd/>
            </a:ln>
          </p:spPr>
        </p:pic>
        <p:sp>
          <p:nvSpPr>
            <p:cNvPr id="36892" name="Rectangle 18"/>
            <p:cNvSpPr>
              <a:spLocks noChangeArrowheads="1"/>
            </p:cNvSpPr>
            <p:nvPr/>
          </p:nvSpPr>
          <p:spPr bwMode="auto">
            <a:xfrm>
              <a:off x="2276" y="2604"/>
              <a:ext cx="420" cy="73"/>
            </a:xfrm>
            <a:prstGeom prst="rect">
              <a:avLst/>
            </a:prstGeom>
            <a:noFill/>
            <a:ln w="9525">
              <a:noFill/>
              <a:miter lim="800000"/>
              <a:headEnd/>
              <a:tailEnd/>
            </a:ln>
          </p:spPr>
          <p:txBody>
            <a:bodyPr wrap="none" lIns="0" tIns="0" rIns="0" bIns="0">
              <a:spAutoFit/>
            </a:bodyPr>
            <a:lstStyle/>
            <a:p>
              <a:r>
                <a:rPr lang="zh-CN" altLang="en-US" sz="2000">
                  <a:solidFill>
                    <a:srgbClr val="000000"/>
                  </a:solidFill>
                  <a:latin typeface="»ªÎÄËÎÌå"/>
                  <a:ea typeface="黑体" pitchFamily="49" charset="-122"/>
                </a:rPr>
                <a:t>操作名</a:t>
              </a:r>
            </a:p>
          </p:txBody>
        </p:sp>
      </p:grpSp>
      <p:sp>
        <p:nvSpPr>
          <p:cNvPr id="36870" name="Text Box 19"/>
          <p:cNvSpPr txBox="1">
            <a:spLocks noChangeArrowheads="1"/>
          </p:cNvSpPr>
          <p:nvPr/>
        </p:nvSpPr>
        <p:spPr bwMode="auto">
          <a:xfrm>
            <a:off x="1676400" y="5089525"/>
            <a:ext cx="1435100" cy="473075"/>
          </a:xfrm>
          <a:prstGeom prst="rect">
            <a:avLst/>
          </a:prstGeom>
          <a:noFill/>
          <a:ln w="9525" algn="ctr">
            <a:noFill/>
            <a:miter lim="800000"/>
            <a:headEnd/>
            <a:tailEnd/>
          </a:ln>
        </p:spPr>
        <p:txBody>
          <a:bodyPr wrap="none" lIns="107950" tIns="53975" rIns="107950" bIns="53975">
            <a:spAutoFit/>
          </a:bodyPr>
          <a:lstStyle/>
          <a:p>
            <a:r>
              <a:rPr lang="zh-CN" altLang="en-US">
                <a:latin typeface="Lucida Sans Unicode" pitchFamily="34" charset="0"/>
                <a:ea typeface="黑体" pitchFamily="49" charset="-122"/>
              </a:rPr>
              <a:t>类的图示</a:t>
            </a:r>
          </a:p>
        </p:txBody>
      </p:sp>
      <p:sp>
        <p:nvSpPr>
          <p:cNvPr id="36871" name="Text Box 20"/>
          <p:cNvSpPr txBox="1">
            <a:spLocks noChangeArrowheads="1"/>
          </p:cNvSpPr>
          <p:nvPr/>
        </p:nvSpPr>
        <p:spPr bwMode="auto">
          <a:xfrm>
            <a:off x="5334000" y="5699125"/>
            <a:ext cx="2349500" cy="473075"/>
          </a:xfrm>
          <a:prstGeom prst="rect">
            <a:avLst/>
          </a:prstGeom>
          <a:noFill/>
          <a:ln w="9525" algn="ctr">
            <a:noFill/>
            <a:miter lim="800000"/>
            <a:headEnd/>
            <a:tailEnd/>
          </a:ln>
        </p:spPr>
        <p:txBody>
          <a:bodyPr wrap="none" lIns="107950" tIns="53975" rIns="107950" bIns="53975">
            <a:spAutoFit/>
          </a:bodyPr>
          <a:lstStyle/>
          <a:p>
            <a:r>
              <a:rPr lang="zh-CN" altLang="en-US">
                <a:latin typeface="Lucida Sans Unicode" pitchFamily="34" charset="0"/>
                <a:ea typeface="黑体" pitchFamily="49" charset="-122"/>
              </a:rPr>
              <a:t>洗衣机类的图示</a:t>
            </a:r>
          </a:p>
        </p:txBody>
      </p:sp>
      <p:sp>
        <p:nvSpPr>
          <p:cNvPr id="54294" name="AutoShape 22"/>
          <p:cNvSpPr>
            <a:spLocks noChangeArrowheads="1"/>
          </p:cNvSpPr>
          <p:nvPr/>
        </p:nvSpPr>
        <p:spPr bwMode="auto">
          <a:xfrm>
            <a:off x="5638800" y="1066800"/>
            <a:ext cx="1600200" cy="1066800"/>
          </a:xfrm>
          <a:prstGeom prst="wedgeRoundRectCallout">
            <a:avLst>
              <a:gd name="adj1" fmla="val 2579"/>
              <a:gd name="adj2" fmla="val 140028"/>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zh-CN" altLang="en-US">
                <a:latin typeface="Lucida Sans Unicode" pitchFamily="34" charset="0"/>
                <a:ea typeface="黑体" pitchFamily="49" charset="-122"/>
              </a:rPr>
              <a:t>品牌</a:t>
            </a:r>
          </a:p>
        </p:txBody>
      </p:sp>
      <p:sp>
        <p:nvSpPr>
          <p:cNvPr id="54295" name="AutoShape 23"/>
          <p:cNvSpPr>
            <a:spLocks noChangeArrowheads="1"/>
          </p:cNvSpPr>
          <p:nvPr/>
        </p:nvSpPr>
        <p:spPr bwMode="auto">
          <a:xfrm>
            <a:off x="7162800" y="2057400"/>
            <a:ext cx="1600200" cy="1066800"/>
          </a:xfrm>
          <a:prstGeom prst="wedgeRoundRectCallout">
            <a:avLst>
              <a:gd name="adj1" fmla="val -83134"/>
              <a:gd name="adj2" fmla="val 80505"/>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zh-CN" altLang="en-US">
                <a:latin typeface="Lucida Sans Unicode" pitchFamily="34" charset="0"/>
                <a:ea typeface="黑体" pitchFamily="49" charset="-122"/>
              </a:rPr>
              <a:t>模式</a:t>
            </a:r>
          </a:p>
        </p:txBody>
      </p:sp>
      <p:sp>
        <p:nvSpPr>
          <p:cNvPr id="54296" name="AutoShape 24"/>
          <p:cNvSpPr>
            <a:spLocks noChangeArrowheads="1"/>
          </p:cNvSpPr>
          <p:nvPr/>
        </p:nvSpPr>
        <p:spPr bwMode="auto">
          <a:xfrm>
            <a:off x="7239000" y="3200400"/>
            <a:ext cx="1600200" cy="1066800"/>
          </a:xfrm>
          <a:prstGeom prst="wedgeRoundRectCallout">
            <a:avLst>
              <a:gd name="adj1" fmla="val -79069"/>
              <a:gd name="adj2" fmla="val -9671"/>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zh-CN" altLang="en-US">
                <a:latin typeface="Lucida Sans Unicode" pitchFamily="34" charset="0"/>
                <a:ea typeface="黑体" pitchFamily="49" charset="-122"/>
              </a:rPr>
              <a:t>序列号</a:t>
            </a:r>
          </a:p>
        </p:txBody>
      </p:sp>
      <p:sp>
        <p:nvSpPr>
          <p:cNvPr id="54297" name="AutoShape 25"/>
          <p:cNvSpPr>
            <a:spLocks noChangeArrowheads="1"/>
          </p:cNvSpPr>
          <p:nvPr/>
        </p:nvSpPr>
        <p:spPr bwMode="auto">
          <a:xfrm>
            <a:off x="7239000" y="3581400"/>
            <a:ext cx="1600200" cy="1066800"/>
          </a:xfrm>
          <a:prstGeom prst="wedgeRoundRectCallout">
            <a:avLst>
              <a:gd name="adj1" fmla="val -83630"/>
              <a:gd name="adj2" fmla="val 32588"/>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zh-CN" altLang="en-US">
                <a:latin typeface="Lucida Sans Unicode" pitchFamily="34" charset="0"/>
                <a:ea typeface="黑体" pitchFamily="49" charset="-122"/>
              </a:rPr>
              <a:t>装入衣物</a:t>
            </a:r>
          </a:p>
        </p:txBody>
      </p:sp>
      <p:sp>
        <p:nvSpPr>
          <p:cNvPr id="54298" name="AutoShape 26"/>
          <p:cNvSpPr>
            <a:spLocks noChangeArrowheads="1"/>
          </p:cNvSpPr>
          <p:nvPr/>
        </p:nvSpPr>
        <p:spPr bwMode="auto">
          <a:xfrm>
            <a:off x="7239000" y="4114800"/>
            <a:ext cx="1600200" cy="1066800"/>
          </a:xfrm>
          <a:prstGeom prst="wedgeRoundRectCallout">
            <a:avLst>
              <a:gd name="adj1" fmla="val -91667"/>
              <a:gd name="adj2" fmla="val 16222"/>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zh-CN" altLang="en-US">
                <a:latin typeface="Lucida Sans Unicode" pitchFamily="34" charset="0"/>
                <a:ea typeface="黑体" pitchFamily="49" charset="-122"/>
              </a:rPr>
              <a:t>装入洗衣粉</a:t>
            </a:r>
          </a:p>
        </p:txBody>
      </p:sp>
      <p:sp>
        <p:nvSpPr>
          <p:cNvPr id="54299" name="AutoShape 27"/>
          <p:cNvSpPr>
            <a:spLocks noChangeArrowheads="1"/>
          </p:cNvSpPr>
          <p:nvPr/>
        </p:nvSpPr>
        <p:spPr bwMode="auto">
          <a:xfrm>
            <a:off x="7391400" y="3352800"/>
            <a:ext cx="1600200" cy="1066800"/>
          </a:xfrm>
          <a:prstGeom prst="wedgeRoundRectCallout">
            <a:avLst>
              <a:gd name="adj1" fmla="val -114384"/>
              <a:gd name="adj2" fmla="val 6694"/>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zh-CN" altLang="en-US">
                <a:latin typeface="Lucida Sans Unicode" pitchFamily="34" charset="0"/>
                <a:ea typeface="黑体" pitchFamily="49" charset="-122"/>
              </a:rPr>
              <a:t>容量</a:t>
            </a:r>
          </a:p>
        </p:txBody>
      </p:sp>
      <p:sp>
        <p:nvSpPr>
          <p:cNvPr id="54300" name="AutoShape 28"/>
          <p:cNvSpPr>
            <a:spLocks noChangeArrowheads="1"/>
          </p:cNvSpPr>
          <p:nvPr/>
        </p:nvSpPr>
        <p:spPr bwMode="auto">
          <a:xfrm>
            <a:off x="7239000" y="4648200"/>
            <a:ext cx="1600200" cy="1066800"/>
          </a:xfrm>
          <a:prstGeom prst="wedgeRoundRectCallout">
            <a:avLst>
              <a:gd name="adj1" fmla="val -106347"/>
              <a:gd name="adj2" fmla="val -2528"/>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zh-CN" altLang="en-US">
                <a:latin typeface="Lucida Sans Unicode" pitchFamily="34" charset="0"/>
                <a:ea typeface="黑体" pitchFamily="49" charset="-122"/>
              </a:rPr>
              <a:t>开机</a:t>
            </a:r>
          </a:p>
        </p:txBody>
      </p:sp>
      <p:sp>
        <p:nvSpPr>
          <p:cNvPr id="54301" name="AutoShape 29"/>
          <p:cNvSpPr>
            <a:spLocks noChangeArrowheads="1"/>
          </p:cNvSpPr>
          <p:nvPr/>
        </p:nvSpPr>
        <p:spPr bwMode="auto">
          <a:xfrm>
            <a:off x="7239000" y="5257800"/>
            <a:ext cx="1600200" cy="1066800"/>
          </a:xfrm>
          <a:prstGeom prst="wedgeRoundRectCallout">
            <a:avLst>
              <a:gd name="adj1" fmla="val -108134"/>
              <a:gd name="adj2" fmla="val -39287"/>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zh-CN" altLang="en-US">
                <a:latin typeface="Lucida Sans Unicode" pitchFamily="34" charset="0"/>
                <a:ea typeface="黑体" pitchFamily="49" charset="-122"/>
              </a:rPr>
              <a:t>关机</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94"/>
                                        </p:tgtEl>
                                        <p:attrNameLst>
                                          <p:attrName>style.visibility</p:attrName>
                                        </p:attrNameLst>
                                      </p:cBhvr>
                                      <p:to>
                                        <p:strVal val="visible"/>
                                      </p:to>
                                    </p:set>
                                  </p:childTnLst>
                                  <p:subTnLst>
                                    <p:set>
                                      <p:cBhvr override="childStyle">
                                        <p:cTn dur="1" fill="hold" display="0" masterRel="nextClick" afterEffect="1"/>
                                        <p:tgtEl>
                                          <p:spTgt spid="5429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295"/>
                                        </p:tgtEl>
                                        <p:attrNameLst>
                                          <p:attrName>style.visibility</p:attrName>
                                        </p:attrNameLst>
                                      </p:cBhvr>
                                      <p:to>
                                        <p:strVal val="visible"/>
                                      </p:to>
                                    </p:set>
                                  </p:childTnLst>
                                  <p:subTnLst>
                                    <p:set>
                                      <p:cBhvr override="childStyle">
                                        <p:cTn dur="1" fill="hold" display="0" masterRel="nextClick" afterEffect="1"/>
                                        <p:tgtEl>
                                          <p:spTgt spid="5429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296"/>
                                        </p:tgtEl>
                                        <p:attrNameLst>
                                          <p:attrName>style.visibility</p:attrName>
                                        </p:attrNameLst>
                                      </p:cBhvr>
                                      <p:to>
                                        <p:strVal val="visible"/>
                                      </p:to>
                                    </p:set>
                                  </p:childTnLst>
                                  <p:subTnLst>
                                    <p:set>
                                      <p:cBhvr override="childStyle">
                                        <p:cTn dur="1" fill="hold" display="0" masterRel="nextClick" afterEffect="1"/>
                                        <p:tgtEl>
                                          <p:spTgt spid="5429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299"/>
                                        </p:tgtEl>
                                        <p:attrNameLst>
                                          <p:attrName>style.visibility</p:attrName>
                                        </p:attrNameLst>
                                      </p:cBhvr>
                                      <p:to>
                                        <p:strVal val="visible"/>
                                      </p:to>
                                    </p:set>
                                  </p:childTnLst>
                                  <p:subTnLst>
                                    <p:set>
                                      <p:cBhvr override="childStyle">
                                        <p:cTn dur="1" fill="hold" display="0" masterRel="nextClick" afterEffect="1"/>
                                        <p:tgtEl>
                                          <p:spTgt spid="54299"/>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297"/>
                                        </p:tgtEl>
                                        <p:attrNameLst>
                                          <p:attrName>style.visibility</p:attrName>
                                        </p:attrNameLst>
                                      </p:cBhvr>
                                      <p:to>
                                        <p:strVal val="visible"/>
                                      </p:to>
                                    </p:set>
                                  </p:childTnLst>
                                  <p:subTnLst>
                                    <p:set>
                                      <p:cBhvr override="childStyle">
                                        <p:cTn dur="1" fill="hold" display="0" masterRel="nextClick" afterEffect="1"/>
                                        <p:tgtEl>
                                          <p:spTgt spid="54297"/>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298"/>
                                        </p:tgtEl>
                                        <p:attrNameLst>
                                          <p:attrName>style.visibility</p:attrName>
                                        </p:attrNameLst>
                                      </p:cBhvr>
                                      <p:to>
                                        <p:strVal val="visible"/>
                                      </p:to>
                                    </p:set>
                                  </p:childTnLst>
                                  <p:subTnLst>
                                    <p:set>
                                      <p:cBhvr override="childStyle">
                                        <p:cTn dur="1" fill="hold" display="0" masterRel="nextClick" afterEffect="1"/>
                                        <p:tgtEl>
                                          <p:spTgt spid="54298"/>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300"/>
                                        </p:tgtEl>
                                        <p:attrNameLst>
                                          <p:attrName>style.visibility</p:attrName>
                                        </p:attrNameLst>
                                      </p:cBhvr>
                                      <p:to>
                                        <p:strVal val="visible"/>
                                      </p:to>
                                    </p:set>
                                  </p:childTnLst>
                                  <p:subTnLst>
                                    <p:set>
                                      <p:cBhvr override="childStyle">
                                        <p:cTn dur="1" fill="hold" display="0" masterRel="nextClick" afterEffect="1"/>
                                        <p:tgtEl>
                                          <p:spTgt spid="54300"/>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301"/>
                                        </p:tgtEl>
                                        <p:attrNameLst>
                                          <p:attrName>style.visibility</p:attrName>
                                        </p:attrNameLst>
                                      </p:cBhvr>
                                      <p:to>
                                        <p:strVal val="visible"/>
                                      </p:to>
                                    </p:set>
                                  </p:childTnLst>
                                  <p:subTnLst>
                                    <p:set>
                                      <p:cBhvr override="childStyle">
                                        <p:cTn dur="1" fill="hold" display="0" masterRel="nextClick" afterEffect="1"/>
                                        <p:tgtEl>
                                          <p:spTgt spid="5430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94" grpId="0" animBg="1"/>
      <p:bldP spid="54295" grpId="0" animBg="1"/>
      <p:bldP spid="54296" grpId="0" animBg="1"/>
      <p:bldP spid="54297" grpId="0" animBg="1"/>
      <p:bldP spid="54298" grpId="0" animBg="1"/>
      <p:bldP spid="54299" grpId="0" animBg="1"/>
      <p:bldP spid="54300" grpId="0" animBg="1"/>
      <p:bldP spid="5430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2D248434-0352-4CAF-A11B-1EF679405851}" type="slidenum">
              <a:rPr lang="en-US" altLang="zh-CN"/>
              <a:pPr fontAlgn="base">
                <a:spcBef>
                  <a:spcPct val="0"/>
                </a:spcBef>
                <a:spcAft>
                  <a:spcPct val="0"/>
                </a:spcAft>
                <a:defRPr/>
              </a:pPr>
              <a:t>18</a:t>
            </a:fld>
            <a:endParaRPr lang="en-US" altLang="zh-CN"/>
          </a:p>
        </p:txBody>
      </p:sp>
      <p:sp>
        <p:nvSpPr>
          <p:cNvPr id="56322" name="Rectangle 2"/>
          <p:cNvSpPr>
            <a:spLocks noGrp="1" noChangeArrowheads="1"/>
          </p:cNvSpPr>
          <p:nvPr>
            <p:ph type="title"/>
          </p:nvPr>
        </p:nvSpPr>
        <p:spPr/>
        <p:txBody>
          <a:bodyPr/>
          <a:lstStyle/>
          <a:p>
            <a:pPr eaLnBrk="1" fontAlgn="auto" hangingPunct="1">
              <a:spcAft>
                <a:spcPts val="0"/>
              </a:spcAft>
              <a:defRPr/>
            </a:pPr>
            <a:r>
              <a:rPr lang="zh-CN" altLang="en-US"/>
              <a:t>对象图</a:t>
            </a:r>
          </a:p>
        </p:txBody>
      </p:sp>
      <p:pic>
        <p:nvPicPr>
          <p:cNvPr id="56323" name="Picture 3"/>
          <p:cNvPicPr>
            <a:picLocks noGrp="1" noChangeAspect="1" noChangeArrowheads="1"/>
          </p:cNvPicPr>
          <p:nvPr>
            <p:ph type="body" idx="1"/>
          </p:nvPr>
        </p:nvPicPr>
        <p:blipFill>
          <a:blip r:embed="rId3"/>
          <a:srcRect/>
          <a:stretch>
            <a:fillRect/>
          </a:stretch>
        </p:blipFill>
        <p:spPr>
          <a:xfrm>
            <a:off x="990600" y="2825750"/>
            <a:ext cx="3505200" cy="603250"/>
          </a:xfrm>
        </p:spPr>
      </p:pic>
      <p:pic>
        <p:nvPicPr>
          <p:cNvPr id="56324" name="Picture 4"/>
          <p:cNvPicPr>
            <a:picLocks noChangeAspect="1" noChangeArrowheads="1"/>
          </p:cNvPicPr>
          <p:nvPr/>
        </p:nvPicPr>
        <p:blipFill>
          <a:blip r:embed="rId4"/>
          <a:srcRect/>
          <a:stretch>
            <a:fillRect/>
          </a:stretch>
        </p:blipFill>
        <p:spPr bwMode="auto">
          <a:xfrm>
            <a:off x="5257800" y="2819400"/>
            <a:ext cx="2514600" cy="631825"/>
          </a:xfrm>
          <a:prstGeom prst="rect">
            <a:avLst/>
          </a:prstGeom>
          <a:noFill/>
          <a:ln w="9525" algn="ctr">
            <a:noFill/>
            <a:miter lim="800000"/>
            <a:headEnd/>
            <a:tailEnd/>
          </a:ln>
        </p:spPr>
      </p:pic>
      <p:sp>
        <p:nvSpPr>
          <p:cNvPr id="56325" name="Text Box 5"/>
          <p:cNvSpPr txBox="1">
            <a:spLocks noChangeArrowheads="1"/>
          </p:cNvSpPr>
          <p:nvPr/>
        </p:nvSpPr>
        <p:spPr bwMode="auto">
          <a:xfrm>
            <a:off x="1676400" y="3733800"/>
            <a:ext cx="2044700" cy="473075"/>
          </a:xfrm>
          <a:prstGeom prst="rect">
            <a:avLst/>
          </a:prstGeom>
          <a:noFill/>
          <a:ln w="9525" algn="ctr">
            <a:noFill/>
            <a:miter lim="800000"/>
            <a:headEnd/>
            <a:tailEnd/>
          </a:ln>
        </p:spPr>
        <p:txBody>
          <a:bodyPr wrap="none" lIns="107950" tIns="53975" rIns="107950" bIns="53975">
            <a:spAutoFit/>
          </a:bodyPr>
          <a:lstStyle/>
          <a:p>
            <a:r>
              <a:rPr lang="zh-CN" altLang="en-US">
                <a:latin typeface="Lucida Sans Unicode" pitchFamily="34" charset="0"/>
                <a:ea typeface="黑体" pitchFamily="49" charset="-122"/>
              </a:rPr>
              <a:t>对象名：类名</a:t>
            </a:r>
          </a:p>
        </p:txBody>
      </p:sp>
      <p:sp>
        <p:nvSpPr>
          <p:cNvPr id="56326" name="Text Box 6"/>
          <p:cNvSpPr txBox="1">
            <a:spLocks noChangeArrowheads="1"/>
          </p:cNvSpPr>
          <p:nvPr/>
        </p:nvSpPr>
        <p:spPr bwMode="auto">
          <a:xfrm>
            <a:off x="5867400" y="3733800"/>
            <a:ext cx="1435100" cy="473075"/>
          </a:xfrm>
          <a:prstGeom prst="rect">
            <a:avLst/>
          </a:prstGeom>
          <a:noFill/>
          <a:ln w="9525" algn="ctr">
            <a:noFill/>
            <a:miter lim="800000"/>
            <a:headEnd/>
            <a:tailEnd/>
          </a:ln>
        </p:spPr>
        <p:txBody>
          <a:bodyPr wrap="none" lIns="107950" tIns="53975" rIns="107950" bIns="53975">
            <a:spAutoFit/>
          </a:bodyPr>
          <a:lstStyle/>
          <a:p>
            <a:r>
              <a:rPr lang="zh-CN" altLang="en-US">
                <a:latin typeface="Lucida Sans Unicode" pitchFamily="34" charset="0"/>
                <a:ea typeface="黑体" pitchFamily="49" charset="-122"/>
              </a:rPr>
              <a:t>匿名对象</a:t>
            </a:r>
          </a:p>
        </p:txBody>
      </p:sp>
      <p:sp>
        <p:nvSpPr>
          <p:cNvPr id="38919" name="Text Box 7"/>
          <p:cNvSpPr txBox="1">
            <a:spLocks noChangeArrowheads="1"/>
          </p:cNvSpPr>
          <p:nvPr/>
        </p:nvSpPr>
        <p:spPr bwMode="auto">
          <a:xfrm>
            <a:off x="533400" y="1676400"/>
            <a:ext cx="6311900" cy="838200"/>
          </a:xfrm>
          <a:prstGeom prst="rect">
            <a:avLst/>
          </a:prstGeom>
          <a:noFill/>
          <a:ln w="9525" algn="ctr">
            <a:noFill/>
            <a:miter lim="800000"/>
            <a:headEnd/>
            <a:tailEnd/>
          </a:ln>
        </p:spPr>
        <p:txBody>
          <a:bodyPr wrap="none" lIns="107950" tIns="53975" rIns="107950" bIns="53975">
            <a:spAutoFit/>
          </a:bodyPr>
          <a:lstStyle/>
          <a:p>
            <a:r>
              <a:rPr lang="zh-CN" altLang="en-US">
                <a:latin typeface="Lucida Sans Unicode" pitchFamily="34" charset="0"/>
                <a:ea typeface="黑体" pitchFamily="49" charset="-122"/>
              </a:rPr>
              <a:t>某台具体的洗衣机就是洗衣机类的一个对象。</a:t>
            </a:r>
          </a:p>
          <a:p>
            <a:r>
              <a:rPr lang="zh-CN" altLang="en-US">
                <a:latin typeface="Lucida Sans Unicode" pitchFamily="34" charset="0"/>
                <a:ea typeface="黑体" pitchFamily="49" charset="-122"/>
              </a:rPr>
              <a:t>比如：小明家的海尔洗衣机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p:bldP spid="563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72513851-8D32-48EB-8B76-B4343830B89E}" type="slidenum">
              <a:rPr lang="en-US" altLang="zh-CN"/>
              <a:pPr fontAlgn="base">
                <a:spcBef>
                  <a:spcPct val="0"/>
                </a:spcBef>
                <a:spcAft>
                  <a:spcPct val="0"/>
                </a:spcAft>
                <a:defRPr/>
              </a:pPr>
              <a:t>19</a:t>
            </a:fld>
            <a:endParaRPr lang="en-US" altLang="zh-CN"/>
          </a:p>
        </p:txBody>
      </p:sp>
      <p:sp>
        <p:nvSpPr>
          <p:cNvPr id="58370" name="Rectangle 2"/>
          <p:cNvSpPr>
            <a:spLocks noGrp="1" noChangeArrowheads="1"/>
          </p:cNvSpPr>
          <p:nvPr>
            <p:ph type="title"/>
          </p:nvPr>
        </p:nvSpPr>
        <p:spPr/>
        <p:txBody>
          <a:bodyPr/>
          <a:lstStyle/>
          <a:p>
            <a:pPr eaLnBrk="1" fontAlgn="auto" hangingPunct="1">
              <a:spcAft>
                <a:spcPts val="0"/>
              </a:spcAft>
              <a:defRPr/>
            </a:pPr>
            <a:r>
              <a:rPr lang="zh-CN" altLang="en-US"/>
              <a:t>用例图</a:t>
            </a:r>
          </a:p>
        </p:txBody>
      </p:sp>
      <p:sp>
        <p:nvSpPr>
          <p:cNvPr id="40963" name="Rectangle 3"/>
          <p:cNvSpPr>
            <a:spLocks noGrp="1" noChangeArrowheads="1"/>
          </p:cNvSpPr>
          <p:nvPr>
            <p:ph type="body" idx="1"/>
          </p:nvPr>
        </p:nvSpPr>
        <p:spPr/>
        <p:txBody>
          <a:bodyPr/>
          <a:lstStyle/>
          <a:p>
            <a:pPr eaLnBrk="1" hangingPunct="1"/>
            <a:r>
              <a:rPr lang="zh-CN" altLang="en-US" smtClean="0"/>
              <a:t>用例</a:t>
            </a:r>
            <a:r>
              <a:rPr lang="en-US" altLang="zh-CN" smtClean="0"/>
              <a:t>(use case)</a:t>
            </a:r>
            <a:r>
              <a:rPr lang="zh-CN" altLang="en-US" smtClean="0"/>
              <a:t>：从用户的观点对系统行为的一个描述。</a:t>
            </a:r>
          </a:p>
          <a:p>
            <a:pPr eaLnBrk="1" hangingPunct="1"/>
            <a:r>
              <a:rPr lang="zh-CN" altLang="en-US" smtClean="0"/>
              <a:t>用来从用户的观察角度收集系统需求。</a:t>
            </a:r>
          </a:p>
          <a:p>
            <a:pPr eaLnBrk="1" hangingPunct="1"/>
            <a:r>
              <a:rPr lang="zh-CN" altLang="en-US" smtClean="0"/>
              <a:t>用例图表达系统的外部事物（参与者）与系统的交互，它表达了系统的功能，即系统所提供的服务。</a:t>
            </a:r>
          </a:p>
          <a:p>
            <a:pPr eaLnBrk="1" hangingPunct="1"/>
            <a:r>
              <a:rPr lang="zh-CN" altLang="en-US" smtClean="0"/>
              <a:t>整个软件项目的开发可以采用</a:t>
            </a:r>
            <a:r>
              <a:rPr lang="en-US" altLang="zh-CN" smtClean="0"/>
              <a:t>Use Case </a:t>
            </a:r>
            <a:r>
              <a:rPr lang="zh-CN" altLang="en-US" smtClean="0"/>
              <a:t>驱动的方式进行。</a:t>
            </a:r>
          </a:p>
          <a:p>
            <a:pPr eaLnBrk="1" hangingPunct="1"/>
            <a:endParaRPr lang="en-US" altLang="zh-CN" smtClean="0"/>
          </a:p>
        </p:txBody>
      </p:sp>
      <p:pic>
        <p:nvPicPr>
          <p:cNvPr id="58372" name="Picture 4"/>
          <p:cNvPicPr>
            <a:picLocks noChangeAspect="1" noChangeArrowheads="1"/>
          </p:cNvPicPr>
          <p:nvPr/>
        </p:nvPicPr>
        <p:blipFill>
          <a:blip r:embed="rId3"/>
          <a:srcRect/>
          <a:stretch>
            <a:fillRect/>
          </a:stretch>
        </p:blipFill>
        <p:spPr bwMode="auto">
          <a:xfrm>
            <a:off x="2057400" y="4724400"/>
            <a:ext cx="4400550" cy="1722438"/>
          </a:xfrm>
          <a:prstGeom prst="rect">
            <a:avLst/>
          </a:prstGeom>
          <a:noFill/>
          <a:ln w="9525" algn="ctr">
            <a:noFill/>
            <a:miter lim="800000"/>
            <a:headEnd/>
            <a:tailEnd/>
          </a:ln>
        </p:spPr>
      </p:pic>
      <p:sp>
        <p:nvSpPr>
          <p:cNvPr id="40965" name="Text Box 5"/>
          <p:cNvSpPr txBox="1">
            <a:spLocks noChangeArrowheads="1"/>
          </p:cNvSpPr>
          <p:nvPr/>
        </p:nvSpPr>
        <p:spPr bwMode="auto">
          <a:xfrm>
            <a:off x="1111250" y="6489700"/>
            <a:ext cx="215900" cy="473075"/>
          </a:xfrm>
          <a:prstGeom prst="rect">
            <a:avLst/>
          </a:prstGeom>
          <a:noFill/>
          <a:ln w="9525" algn="ctr">
            <a:noFill/>
            <a:miter lim="800000"/>
            <a:headEnd/>
            <a:tailEnd/>
          </a:ln>
        </p:spPr>
        <p:txBody>
          <a:bodyPr wrap="none" lIns="107950" tIns="53975" rIns="107950" bIns="53975">
            <a:spAutoFit/>
          </a:bodyPr>
          <a:lstStyle/>
          <a:p>
            <a:endParaRPr lang="zh-CN" altLang="zh-CN">
              <a:latin typeface="Lucida Sans Unicode" pitchFamily="34" charset="0"/>
              <a:ea typeface="黑体" pitchFamily="49" charset="-122"/>
            </a:endParaRPr>
          </a:p>
        </p:txBody>
      </p:sp>
      <p:sp>
        <p:nvSpPr>
          <p:cNvPr id="58374" name="Text Box 6"/>
          <p:cNvSpPr txBox="1">
            <a:spLocks noChangeArrowheads="1"/>
          </p:cNvSpPr>
          <p:nvPr/>
        </p:nvSpPr>
        <p:spPr bwMode="auto">
          <a:xfrm>
            <a:off x="1447800" y="6019800"/>
            <a:ext cx="6007100" cy="473075"/>
          </a:xfrm>
          <a:prstGeom prst="rect">
            <a:avLst/>
          </a:prstGeom>
          <a:noFill/>
          <a:ln w="9525" algn="ctr">
            <a:noFill/>
            <a:miter lim="800000"/>
            <a:headEnd/>
            <a:tailEnd/>
          </a:ln>
        </p:spPr>
        <p:txBody>
          <a:bodyPr wrap="none" lIns="107950" tIns="53975" rIns="107950" bIns="53975">
            <a:spAutoFit/>
          </a:bodyPr>
          <a:lstStyle/>
          <a:p>
            <a:r>
              <a:rPr lang="zh-CN" altLang="en-US">
                <a:latin typeface="Lucida Sans Unicode" pitchFamily="34" charset="0"/>
                <a:ea typeface="黑体" pitchFamily="49" charset="-122"/>
              </a:rPr>
              <a:t>这个用例图描述了用户使用洗衣机洗衣服。</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4"/>
          <p:cNvSpPr>
            <a:spLocks noChangeArrowheads="1"/>
          </p:cNvSpPr>
          <p:nvPr/>
        </p:nvSpPr>
        <p:spPr bwMode="auto">
          <a:xfrm>
            <a:off x="549275" y="317500"/>
            <a:ext cx="7086600" cy="1143000"/>
          </a:xfrm>
          <a:prstGeom prst="rect">
            <a:avLst/>
          </a:prstGeom>
          <a:noFill/>
          <a:ln w="9525">
            <a:noFill/>
            <a:miter lim="800000"/>
            <a:headEnd/>
            <a:tailEnd/>
          </a:ln>
        </p:spPr>
        <p:txBody>
          <a:bodyPr lIns="92075" tIns="46038" rIns="92075" bIns="46038" anchor="ctr"/>
          <a:lstStyle/>
          <a:p>
            <a:pPr eaLnBrk="0" hangingPunct="0"/>
            <a:r>
              <a:rPr lang="en-US" altLang="zh-CN" sz="2800" b="1">
                <a:latin typeface="宋体" charset="-122"/>
                <a:ea typeface="黑体" pitchFamily="49" charset="-122"/>
              </a:rPr>
              <a:t>3.</a:t>
            </a:r>
            <a:r>
              <a:rPr lang="zh-CN" altLang="en-US" sz="2800" b="1">
                <a:latin typeface="宋体" charset="-122"/>
                <a:ea typeface="黑体" pitchFamily="49" charset="-122"/>
              </a:rPr>
              <a:t>面向对象模型</a:t>
            </a:r>
          </a:p>
        </p:txBody>
      </p:sp>
      <p:sp>
        <p:nvSpPr>
          <p:cNvPr id="98307" name="Rectangle 5"/>
          <p:cNvSpPr>
            <a:spLocks noChangeArrowheads="1"/>
          </p:cNvSpPr>
          <p:nvPr/>
        </p:nvSpPr>
        <p:spPr bwMode="auto">
          <a:xfrm>
            <a:off x="322263" y="1682750"/>
            <a:ext cx="8135937" cy="1725613"/>
          </a:xfrm>
          <a:prstGeom prst="rect">
            <a:avLst/>
          </a:prstGeom>
          <a:noFill/>
          <a:ln w="12700">
            <a:noFill/>
            <a:miter lim="800000"/>
            <a:headEnd type="none" w="sm" len="sm"/>
            <a:tailEnd type="none" w="sm" len="sm"/>
          </a:ln>
        </p:spPr>
        <p:txBody>
          <a:bodyPr>
            <a:spAutoFit/>
          </a:bodyPr>
          <a:lstStyle/>
          <a:p>
            <a:pPr eaLnBrk="0" hangingPunct="0">
              <a:buClr>
                <a:schemeClr val="tx1"/>
              </a:buClr>
              <a:buSzPct val="120000"/>
              <a:buFont typeface="Wingdings" pitchFamily="2" charset="2"/>
              <a:buChar char="Ø"/>
            </a:pPr>
            <a:r>
              <a:rPr kumimoji="1" lang="zh-CN" altLang="en-US" sz="2800" b="1">
                <a:latin typeface="黑体" pitchFamily="49" charset="-122"/>
                <a:ea typeface="黑体" pitchFamily="49" charset="-122"/>
              </a:rPr>
              <a:t>喷泉模型</a:t>
            </a:r>
            <a:r>
              <a:rPr kumimoji="1" lang="en-US" altLang="zh-CN" sz="2800" b="1">
                <a:latin typeface="黑体" pitchFamily="49" charset="-122"/>
                <a:ea typeface="黑体" pitchFamily="49" charset="-122"/>
              </a:rPr>
              <a:t>(</a:t>
            </a:r>
            <a:r>
              <a:rPr kumimoji="1" lang="en-US" altLang="zh-CN" sz="2800" b="1">
                <a:solidFill>
                  <a:srgbClr val="FF0000"/>
                </a:solidFill>
                <a:latin typeface="Lucida Sans Unicode" pitchFamily="34" charset="0"/>
                <a:ea typeface="黑体" pitchFamily="49" charset="-122"/>
              </a:rPr>
              <a:t>Fountain Model</a:t>
            </a:r>
            <a:r>
              <a:rPr kumimoji="1" lang="en-US" altLang="zh-CN" sz="2800" b="1">
                <a:latin typeface="黑体" pitchFamily="49" charset="-122"/>
                <a:ea typeface="黑体" pitchFamily="49" charset="-122"/>
              </a:rPr>
              <a:t>)</a:t>
            </a:r>
          </a:p>
          <a:p>
            <a:pPr eaLnBrk="0" hangingPunct="0">
              <a:buClr>
                <a:schemeClr val="tx2"/>
              </a:buClr>
              <a:buSzPct val="120000"/>
            </a:pPr>
            <a:endParaRPr kumimoji="1" lang="en-US" altLang="zh-CN" sz="2800">
              <a:latin typeface="黑体" pitchFamily="49" charset="-122"/>
              <a:ea typeface="黑体" pitchFamily="49" charset="-122"/>
            </a:endParaRPr>
          </a:p>
          <a:p>
            <a:pPr eaLnBrk="0" hangingPunct="0">
              <a:spcBef>
                <a:spcPct val="60000"/>
              </a:spcBef>
              <a:buClr>
                <a:schemeClr val="tx2"/>
              </a:buClr>
              <a:buSzPct val="120000"/>
              <a:buFontTx/>
              <a:buChar char="•"/>
            </a:pPr>
            <a:endParaRPr kumimoji="1" lang="en-US" altLang="zh-CN" sz="3200" b="1">
              <a:latin typeface="黑体" pitchFamily="49" charset="-122"/>
              <a:ea typeface="黑体" pitchFamily="49" charset="-122"/>
            </a:endParaRPr>
          </a:p>
        </p:txBody>
      </p:sp>
      <p:sp>
        <p:nvSpPr>
          <p:cNvPr id="98308" name="Oval 30"/>
          <p:cNvSpPr>
            <a:spLocks noChangeArrowheads="1"/>
          </p:cNvSpPr>
          <p:nvPr/>
        </p:nvSpPr>
        <p:spPr bwMode="auto">
          <a:xfrm>
            <a:off x="5391150" y="241300"/>
            <a:ext cx="1524000" cy="825500"/>
          </a:xfrm>
          <a:prstGeom prst="ellipse">
            <a:avLst/>
          </a:prstGeom>
          <a:noFill/>
          <a:ln w="25400">
            <a:solidFill>
              <a:schemeClr val="tx1"/>
            </a:solidFill>
            <a:round/>
            <a:headEnd/>
            <a:tailEnd/>
          </a:ln>
        </p:spPr>
        <p:txBody>
          <a:bodyPr wrap="none" anchor="ctr"/>
          <a:lstStyle/>
          <a:p>
            <a:pPr eaLnBrk="0" hangingPunct="0"/>
            <a:endParaRPr lang="zh-CN" altLang="en-US">
              <a:latin typeface="Lucida Sans Unicode" pitchFamily="34" charset="0"/>
              <a:ea typeface="黑体" pitchFamily="49" charset="-122"/>
            </a:endParaRPr>
          </a:p>
        </p:txBody>
      </p:sp>
      <p:sp>
        <p:nvSpPr>
          <p:cNvPr id="98309" name="Arc 31"/>
          <p:cNvSpPr>
            <a:spLocks/>
          </p:cNvSpPr>
          <p:nvPr/>
        </p:nvSpPr>
        <p:spPr bwMode="auto">
          <a:xfrm>
            <a:off x="4090988" y="395288"/>
            <a:ext cx="1528762" cy="457200"/>
          </a:xfrm>
          <a:custGeom>
            <a:avLst/>
            <a:gdLst>
              <a:gd name="T0" fmla="*/ 0 w 39367"/>
              <a:gd name="T1" fmla="*/ 2147483647 h 21600"/>
              <a:gd name="T2" fmla="*/ 2147483647 w 39367"/>
              <a:gd name="T3" fmla="*/ 2147483647 h 21600"/>
              <a:gd name="T4" fmla="*/ 2147483647 w 39367"/>
              <a:gd name="T5" fmla="*/ 2147483647 h 21600"/>
              <a:gd name="T6" fmla="*/ 0 60000 65536"/>
              <a:gd name="T7" fmla="*/ 0 60000 65536"/>
              <a:gd name="T8" fmla="*/ 0 60000 65536"/>
              <a:gd name="T9" fmla="*/ 0 w 39367"/>
              <a:gd name="T10" fmla="*/ 0 h 21600"/>
              <a:gd name="T11" fmla="*/ 39367 w 39367"/>
              <a:gd name="T12" fmla="*/ 21600 h 21600"/>
            </a:gdLst>
            <a:ahLst/>
            <a:cxnLst>
              <a:cxn ang="T6">
                <a:pos x="T0" y="T1"/>
              </a:cxn>
              <a:cxn ang="T7">
                <a:pos x="T2" y="T3"/>
              </a:cxn>
              <a:cxn ang="T8">
                <a:pos x="T4" y="T5"/>
              </a:cxn>
            </a:cxnLst>
            <a:rect l="T9" t="T10" r="T11" b="T12"/>
            <a:pathLst>
              <a:path w="39367" h="21600" fill="none" extrusionOk="0">
                <a:moveTo>
                  <a:pt x="0" y="21600"/>
                </a:moveTo>
                <a:cubicBezTo>
                  <a:pt x="0" y="9670"/>
                  <a:pt x="9670" y="0"/>
                  <a:pt x="21600" y="0"/>
                </a:cubicBezTo>
                <a:cubicBezTo>
                  <a:pt x="28692" y="0"/>
                  <a:pt x="35333" y="3482"/>
                  <a:pt x="39367" y="9316"/>
                </a:cubicBezTo>
              </a:path>
              <a:path w="39367" h="21600" stroke="0" extrusionOk="0">
                <a:moveTo>
                  <a:pt x="0" y="21600"/>
                </a:moveTo>
                <a:cubicBezTo>
                  <a:pt x="0" y="9670"/>
                  <a:pt x="9670" y="0"/>
                  <a:pt x="21600" y="0"/>
                </a:cubicBezTo>
                <a:cubicBezTo>
                  <a:pt x="28692" y="0"/>
                  <a:pt x="35333" y="3482"/>
                  <a:pt x="39367" y="9316"/>
                </a:cubicBezTo>
                <a:lnTo>
                  <a:pt x="21600" y="21600"/>
                </a:lnTo>
                <a:close/>
              </a:path>
            </a:pathLst>
          </a:custGeom>
          <a:noFill/>
          <a:ln w="25400" cap="rnd">
            <a:solidFill>
              <a:schemeClr val="tx1"/>
            </a:solidFill>
            <a:round/>
            <a:headEnd type="stealth" w="med" len="lg"/>
            <a:tailEnd type="none" w="sm" len="sm"/>
          </a:ln>
        </p:spPr>
        <p:txBody>
          <a:bodyPr wrap="none" anchor="ctr"/>
          <a:lstStyle/>
          <a:p>
            <a:endParaRPr lang="zh-CN" altLang="en-US"/>
          </a:p>
        </p:txBody>
      </p:sp>
      <p:sp>
        <p:nvSpPr>
          <p:cNvPr id="98310" name="Oval 32"/>
          <p:cNvSpPr>
            <a:spLocks noChangeArrowheads="1"/>
          </p:cNvSpPr>
          <p:nvPr/>
        </p:nvSpPr>
        <p:spPr bwMode="auto">
          <a:xfrm>
            <a:off x="5162550" y="1295400"/>
            <a:ext cx="1905000" cy="838200"/>
          </a:xfrm>
          <a:prstGeom prst="ellipse">
            <a:avLst/>
          </a:prstGeom>
          <a:noFill/>
          <a:ln w="25400">
            <a:solidFill>
              <a:schemeClr val="tx1"/>
            </a:solidFill>
            <a:round/>
            <a:headEnd/>
            <a:tailEnd/>
          </a:ln>
        </p:spPr>
        <p:txBody>
          <a:bodyPr wrap="none" anchor="ctr"/>
          <a:lstStyle/>
          <a:p>
            <a:pPr eaLnBrk="0" hangingPunct="0"/>
            <a:endParaRPr lang="zh-CN" altLang="en-US">
              <a:latin typeface="Lucida Sans Unicode" pitchFamily="34" charset="0"/>
              <a:ea typeface="黑体" pitchFamily="49" charset="-122"/>
            </a:endParaRPr>
          </a:p>
        </p:txBody>
      </p:sp>
      <p:sp>
        <p:nvSpPr>
          <p:cNvPr id="98311" name="Oval 33"/>
          <p:cNvSpPr>
            <a:spLocks noChangeArrowheads="1"/>
          </p:cNvSpPr>
          <p:nvPr/>
        </p:nvSpPr>
        <p:spPr bwMode="auto">
          <a:xfrm>
            <a:off x="5162550" y="1981200"/>
            <a:ext cx="2057400" cy="927100"/>
          </a:xfrm>
          <a:prstGeom prst="ellipse">
            <a:avLst/>
          </a:prstGeom>
          <a:noFill/>
          <a:ln w="25400">
            <a:solidFill>
              <a:schemeClr val="tx1"/>
            </a:solidFill>
            <a:round/>
            <a:headEnd/>
            <a:tailEnd/>
          </a:ln>
        </p:spPr>
        <p:txBody>
          <a:bodyPr wrap="none" anchor="ctr"/>
          <a:lstStyle/>
          <a:p>
            <a:pPr eaLnBrk="0" hangingPunct="0"/>
            <a:endParaRPr lang="zh-CN" altLang="en-US">
              <a:latin typeface="Lucida Sans Unicode" pitchFamily="34" charset="0"/>
              <a:ea typeface="黑体" pitchFamily="49" charset="-122"/>
            </a:endParaRPr>
          </a:p>
        </p:txBody>
      </p:sp>
      <p:sp>
        <p:nvSpPr>
          <p:cNvPr id="203810" name="Freeform 34"/>
          <p:cNvSpPr>
            <a:spLocks/>
          </p:cNvSpPr>
          <p:nvPr/>
        </p:nvSpPr>
        <p:spPr bwMode="auto">
          <a:xfrm>
            <a:off x="5005388" y="992188"/>
            <a:ext cx="1300162" cy="5497512"/>
          </a:xfrm>
          <a:custGeom>
            <a:avLst/>
            <a:gdLst/>
            <a:ahLst/>
            <a:cxnLst>
              <a:cxn ang="0">
                <a:pos x="832" y="0"/>
              </a:cxn>
              <a:cxn ang="0">
                <a:pos x="832" y="2688"/>
              </a:cxn>
              <a:cxn ang="0">
                <a:pos x="112" y="3264"/>
              </a:cxn>
              <a:cxn ang="0">
                <a:pos x="160" y="3216"/>
              </a:cxn>
            </a:cxnLst>
            <a:rect l="0" t="0" r="r" b="b"/>
            <a:pathLst>
              <a:path w="952" h="3352">
                <a:moveTo>
                  <a:pt x="832" y="0"/>
                </a:moveTo>
                <a:cubicBezTo>
                  <a:pt x="892" y="1072"/>
                  <a:pt x="952" y="2144"/>
                  <a:pt x="832" y="2688"/>
                </a:cubicBezTo>
                <a:cubicBezTo>
                  <a:pt x="712" y="3232"/>
                  <a:pt x="224" y="3176"/>
                  <a:pt x="112" y="3264"/>
                </a:cubicBezTo>
                <a:cubicBezTo>
                  <a:pt x="0" y="3352"/>
                  <a:pt x="160" y="3216"/>
                  <a:pt x="160" y="3216"/>
                </a:cubicBezTo>
              </a:path>
            </a:pathLst>
          </a:custGeom>
          <a:noFill/>
          <a:ln w="12700" cap="flat" cmpd="sng">
            <a:solidFill>
              <a:schemeClr val="tx1"/>
            </a:solidFill>
            <a:prstDash val="solid"/>
            <a:round/>
            <a:headEnd type="none" w="sm" len="sm"/>
            <a:tailEnd type="none" w="sm" len="sm"/>
          </a:ln>
          <a:effectLst>
            <a:outerShdw dist="107763" dir="2700000" algn="ctr" rotWithShape="0">
              <a:schemeClr val="bg2"/>
            </a:outerShdw>
          </a:effectLst>
        </p:spPr>
        <p:txBody>
          <a:bodyPr/>
          <a:lstStyle/>
          <a:p>
            <a:pPr eaLnBrk="0" fontAlgn="auto" hangingPunct="0">
              <a:spcBef>
                <a:spcPts val="0"/>
              </a:spcBef>
              <a:spcAft>
                <a:spcPts val="0"/>
              </a:spcAft>
              <a:defRPr/>
            </a:pPr>
            <a:endParaRPr lang="zh-CN" altLang="en-US">
              <a:latin typeface="+mn-lt"/>
              <a:ea typeface="+mn-ea"/>
              <a:cs typeface="Arial" pitchFamily="34" charset="0"/>
            </a:endParaRPr>
          </a:p>
        </p:txBody>
      </p:sp>
      <p:sp>
        <p:nvSpPr>
          <p:cNvPr id="203811" name="Freeform 35"/>
          <p:cNvSpPr>
            <a:spLocks/>
          </p:cNvSpPr>
          <p:nvPr/>
        </p:nvSpPr>
        <p:spPr bwMode="auto">
          <a:xfrm>
            <a:off x="6229350" y="4279900"/>
            <a:ext cx="1376363" cy="2133600"/>
          </a:xfrm>
          <a:custGeom>
            <a:avLst/>
            <a:gdLst/>
            <a:ahLst/>
            <a:cxnLst>
              <a:cxn ang="0">
                <a:pos x="0" y="0"/>
              </a:cxn>
              <a:cxn ang="0">
                <a:pos x="240" y="1008"/>
              </a:cxn>
              <a:cxn ang="0">
                <a:pos x="864" y="1248"/>
              </a:cxn>
            </a:cxnLst>
            <a:rect l="0" t="0" r="r" b="b"/>
            <a:pathLst>
              <a:path w="864" h="1248">
                <a:moveTo>
                  <a:pt x="0" y="0"/>
                </a:moveTo>
                <a:cubicBezTo>
                  <a:pt x="48" y="400"/>
                  <a:pt x="96" y="800"/>
                  <a:pt x="240" y="1008"/>
                </a:cubicBezTo>
                <a:cubicBezTo>
                  <a:pt x="384" y="1216"/>
                  <a:pt x="760" y="1216"/>
                  <a:pt x="864" y="1248"/>
                </a:cubicBezTo>
              </a:path>
            </a:pathLst>
          </a:custGeom>
          <a:noFill/>
          <a:ln w="12700" cap="flat" cmpd="sng">
            <a:solidFill>
              <a:schemeClr val="tx1"/>
            </a:solidFill>
            <a:prstDash val="solid"/>
            <a:round/>
            <a:headEnd type="none" w="sm" len="sm"/>
            <a:tailEnd type="none" w="sm" len="sm"/>
          </a:ln>
          <a:effectLst>
            <a:outerShdw dist="107763" dir="2700000" algn="ctr" rotWithShape="0">
              <a:schemeClr val="bg2"/>
            </a:outerShdw>
          </a:effectLst>
        </p:spPr>
        <p:txBody>
          <a:bodyPr/>
          <a:lstStyle/>
          <a:p>
            <a:pPr eaLnBrk="0" fontAlgn="auto" hangingPunct="0">
              <a:spcBef>
                <a:spcPts val="0"/>
              </a:spcBef>
              <a:spcAft>
                <a:spcPts val="0"/>
              </a:spcAft>
              <a:defRPr/>
            </a:pPr>
            <a:endParaRPr lang="zh-CN" altLang="en-US">
              <a:latin typeface="+mn-lt"/>
              <a:ea typeface="+mn-ea"/>
              <a:cs typeface="Arial" pitchFamily="34" charset="0"/>
            </a:endParaRPr>
          </a:p>
        </p:txBody>
      </p:sp>
      <p:sp>
        <p:nvSpPr>
          <p:cNvPr id="98314" name="Arc 36"/>
          <p:cNvSpPr>
            <a:spLocks/>
          </p:cNvSpPr>
          <p:nvPr/>
        </p:nvSpPr>
        <p:spPr bwMode="auto">
          <a:xfrm>
            <a:off x="5314950" y="1530350"/>
            <a:ext cx="344488" cy="228600"/>
          </a:xfrm>
          <a:custGeom>
            <a:avLst/>
            <a:gdLst>
              <a:gd name="T0" fmla="*/ 0 w 32581"/>
              <a:gd name="T1" fmla="*/ 2147483647 h 21600"/>
              <a:gd name="T2" fmla="*/ 2147483647 w 32581"/>
              <a:gd name="T3" fmla="*/ 2147483647 h 21600"/>
              <a:gd name="T4" fmla="*/ 2147483647 w 32581"/>
              <a:gd name="T5" fmla="*/ 2147483647 h 21600"/>
              <a:gd name="T6" fmla="*/ 0 60000 65536"/>
              <a:gd name="T7" fmla="*/ 0 60000 65536"/>
              <a:gd name="T8" fmla="*/ 0 60000 65536"/>
              <a:gd name="T9" fmla="*/ 0 w 32581"/>
              <a:gd name="T10" fmla="*/ 0 h 21600"/>
              <a:gd name="T11" fmla="*/ 32581 w 32581"/>
              <a:gd name="T12" fmla="*/ 21600 h 21600"/>
            </a:gdLst>
            <a:ahLst/>
            <a:cxnLst>
              <a:cxn ang="T6">
                <a:pos x="T0" y="T1"/>
              </a:cxn>
              <a:cxn ang="T7">
                <a:pos x="T2" y="T3"/>
              </a:cxn>
              <a:cxn ang="T8">
                <a:pos x="T4" y="T5"/>
              </a:cxn>
            </a:cxnLst>
            <a:rect l="T9" t="T10" r="T11" b="T12"/>
            <a:pathLst>
              <a:path w="32581" h="21600" fill="none" extrusionOk="0">
                <a:moveTo>
                  <a:pt x="0" y="21600"/>
                </a:moveTo>
                <a:cubicBezTo>
                  <a:pt x="0" y="9670"/>
                  <a:pt x="9670" y="0"/>
                  <a:pt x="21600" y="0"/>
                </a:cubicBezTo>
                <a:cubicBezTo>
                  <a:pt x="25462" y="0"/>
                  <a:pt x="29254" y="1035"/>
                  <a:pt x="32581" y="2999"/>
                </a:cubicBezTo>
              </a:path>
              <a:path w="32581" h="21600" stroke="0" extrusionOk="0">
                <a:moveTo>
                  <a:pt x="0" y="21600"/>
                </a:moveTo>
                <a:cubicBezTo>
                  <a:pt x="0" y="9670"/>
                  <a:pt x="9670" y="0"/>
                  <a:pt x="21600" y="0"/>
                </a:cubicBezTo>
                <a:cubicBezTo>
                  <a:pt x="25462" y="0"/>
                  <a:pt x="29254" y="1035"/>
                  <a:pt x="32581" y="2999"/>
                </a:cubicBezTo>
                <a:lnTo>
                  <a:pt x="21600" y="21600"/>
                </a:lnTo>
                <a:close/>
              </a:path>
            </a:pathLst>
          </a:custGeom>
          <a:noFill/>
          <a:ln w="25400" cap="rnd">
            <a:solidFill>
              <a:schemeClr val="tx1"/>
            </a:solidFill>
            <a:round/>
            <a:headEnd type="stealth" w="med" len="lg"/>
            <a:tailEnd type="none" w="sm" len="sm"/>
          </a:ln>
        </p:spPr>
        <p:txBody>
          <a:bodyPr wrap="none" anchor="ctr"/>
          <a:lstStyle/>
          <a:p>
            <a:endParaRPr lang="zh-CN" altLang="en-US"/>
          </a:p>
        </p:txBody>
      </p:sp>
      <p:sp>
        <p:nvSpPr>
          <p:cNvPr id="98315" name="Arc 37"/>
          <p:cNvSpPr>
            <a:spLocks/>
          </p:cNvSpPr>
          <p:nvPr/>
        </p:nvSpPr>
        <p:spPr bwMode="auto">
          <a:xfrm flipH="1">
            <a:off x="6570663" y="1524000"/>
            <a:ext cx="344487" cy="228600"/>
          </a:xfrm>
          <a:custGeom>
            <a:avLst/>
            <a:gdLst>
              <a:gd name="T0" fmla="*/ 0 w 32581"/>
              <a:gd name="T1" fmla="*/ 2147483647 h 21600"/>
              <a:gd name="T2" fmla="*/ 2147483647 w 32581"/>
              <a:gd name="T3" fmla="*/ 2147483647 h 21600"/>
              <a:gd name="T4" fmla="*/ 2147483647 w 32581"/>
              <a:gd name="T5" fmla="*/ 2147483647 h 21600"/>
              <a:gd name="T6" fmla="*/ 0 60000 65536"/>
              <a:gd name="T7" fmla="*/ 0 60000 65536"/>
              <a:gd name="T8" fmla="*/ 0 60000 65536"/>
              <a:gd name="T9" fmla="*/ 0 w 32581"/>
              <a:gd name="T10" fmla="*/ 0 h 21600"/>
              <a:gd name="T11" fmla="*/ 32581 w 32581"/>
              <a:gd name="T12" fmla="*/ 21600 h 21600"/>
            </a:gdLst>
            <a:ahLst/>
            <a:cxnLst>
              <a:cxn ang="T6">
                <a:pos x="T0" y="T1"/>
              </a:cxn>
              <a:cxn ang="T7">
                <a:pos x="T2" y="T3"/>
              </a:cxn>
              <a:cxn ang="T8">
                <a:pos x="T4" y="T5"/>
              </a:cxn>
            </a:cxnLst>
            <a:rect l="T9" t="T10" r="T11" b="T12"/>
            <a:pathLst>
              <a:path w="32581" h="21600" fill="none" extrusionOk="0">
                <a:moveTo>
                  <a:pt x="0" y="21600"/>
                </a:moveTo>
                <a:cubicBezTo>
                  <a:pt x="0" y="9670"/>
                  <a:pt x="9670" y="0"/>
                  <a:pt x="21600" y="0"/>
                </a:cubicBezTo>
                <a:cubicBezTo>
                  <a:pt x="25462" y="0"/>
                  <a:pt x="29254" y="1035"/>
                  <a:pt x="32581" y="2999"/>
                </a:cubicBezTo>
              </a:path>
              <a:path w="32581" h="21600" stroke="0" extrusionOk="0">
                <a:moveTo>
                  <a:pt x="0" y="21600"/>
                </a:moveTo>
                <a:cubicBezTo>
                  <a:pt x="0" y="9670"/>
                  <a:pt x="9670" y="0"/>
                  <a:pt x="21600" y="0"/>
                </a:cubicBezTo>
                <a:cubicBezTo>
                  <a:pt x="25462" y="0"/>
                  <a:pt x="29254" y="1035"/>
                  <a:pt x="32581" y="2999"/>
                </a:cubicBezTo>
                <a:lnTo>
                  <a:pt x="21600" y="21600"/>
                </a:lnTo>
                <a:close/>
              </a:path>
            </a:pathLst>
          </a:custGeom>
          <a:noFill/>
          <a:ln w="25400" cap="rnd">
            <a:solidFill>
              <a:schemeClr val="tx1"/>
            </a:solidFill>
            <a:round/>
            <a:headEnd type="stealth" w="med" len="lg"/>
            <a:tailEnd type="none" w="sm" len="sm"/>
          </a:ln>
        </p:spPr>
        <p:txBody>
          <a:bodyPr wrap="none" anchor="ctr"/>
          <a:lstStyle/>
          <a:p>
            <a:endParaRPr lang="zh-CN" altLang="en-US"/>
          </a:p>
        </p:txBody>
      </p:sp>
      <p:sp>
        <p:nvSpPr>
          <p:cNvPr id="203814" name="Rectangle 38"/>
          <p:cNvSpPr>
            <a:spLocks noChangeArrowheads="1"/>
          </p:cNvSpPr>
          <p:nvPr/>
        </p:nvSpPr>
        <p:spPr bwMode="auto">
          <a:xfrm>
            <a:off x="5861050" y="4860925"/>
            <a:ext cx="695325" cy="396875"/>
          </a:xfrm>
          <a:prstGeom prst="rect">
            <a:avLst/>
          </a:prstGeom>
          <a:noFill/>
          <a:ln w="12700">
            <a:noFill/>
            <a:miter lim="800000"/>
            <a:headEnd type="none" w="sm" len="sm"/>
            <a:tailEnd type="none" w="sm" len="sm"/>
          </a:ln>
          <a:effectLst>
            <a:outerShdw dist="107763" dir="2700000" algn="ctr" rotWithShape="0">
              <a:schemeClr val="bg2"/>
            </a:outerShdw>
          </a:effectLst>
        </p:spPr>
        <p:txBody>
          <a:bodyPr wrap="none">
            <a:spAutoFit/>
          </a:bodyPr>
          <a:lstStyle/>
          <a:p>
            <a:pPr eaLnBrk="0" fontAlgn="auto" hangingPunct="0">
              <a:spcBef>
                <a:spcPts val="0"/>
              </a:spcBef>
              <a:spcAft>
                <a:spcPts val="0"/>
              </a:spcAft>
              <a:defRPr/>
            </a:pPr>
            <a:r>
              <a:rPr kumimoji="1" lang="zh-CN" altLang="en-US" sz="2000" b="1">
                <a:latin typeface="宋体" pitchFamily="2" charset="-122"/>
                <a:ea typeface="+mn-ea"/>
                <a:cs typeface="Arial" pitchFamily="34" charset="0"/>
              </a:rPr>
              <a:t>分析</a:t>
            </a:r>
          </a:p>
        </p:txBody>
      </p:sp>
      <p:sp>
        <p:nvSpPr>
          <p:cNvPr id="203815" name="Rectangle 39"/>
          <p:cNvSpPr>
            <a:spLocks noChangeArrowheads="1"/>
          </p:cNvSpPr>
          <p:nvPr/>
        </p:nvSpPr>
        <p:spPr bwMode="auto">
          <a:xfrm>
            <a:off x="5861050" y="3997325"/>
            <a:ext cx="695325" cy="396875"/>
          </a:xfrm>
          <a:prstGeom prst="rect">
            <a:avLst/>
          </a:prstGeom>
          <a:noFill/>
          <a:ln w="12700">
            <a:noFill/>
            <a:miter lim="800000"/>
            <a:headEnd type="none" w="sm" len="sm"/>
            <a:tailEnd type="none" w="sm" len="sm"/>
          </a:ln>
          <a:effectLst>
            <a:outerShdw dist="107763" dir="2700000" algn="ctr" rotWithShape="0">
              <a:schemeClr val="bg2"/>
            </a:outerShdw>
          </a:effectLst>
        </p:spPr>
        <p:txBody>
          <a:bodyPr wrap="none">
            <a:spAutoFit/>
          </a:bodyPr>
          <a:lstStyle/>
          <a:p>
            <a:pPr eaLnBrk="0" fontAlgn="auto" hangingPunct="0">
              <a:spcBef>
                <a:spcPts val="0"/>
              </a:spcBef>
              <a:spcAft>
                <a:spcPts val="0"/>
              </a:spcAft>
              <a:defRPr/>
            </a:pPr>
            <a:r>
              <a:rPr kumimoji="1" lang="zh-CN" altLang="en-US" sz="2000" b="1">
                <a:latin typeface="宋体" pitchFamily="2" charset="-122"/>
                <a:ea typeface="+mn-ea"/>
                <a:cs typeface="Arial" pitchFamily="34" charset="0"/>
              </a:rPr>
              <a:t>设计</a:t>
            </a:r>
          </a:p>
        </p:txBody>
      </p:sp>
      <p:sp>
        <p:nvSpPr>
          <p:cNvPr id="98318" name="Oval 40"/>
          <p:cNvSpPr>
            <a:spLocks noChangeArrowheads="1"/>
          </p:cNvSpPr>
          <p:nvPr/>
        </p:nvSpPr>
        <p:spPr bwMode="auto">
          <a:xfrm>
            <a:off x="5162550" y="2819400"/>
            <a:ext cx="2209800" cy="927100"/>
          </a:xfrm>
          <a:prstGeom prst="ellipse">
            <a:avLst/>
          </a:prstGeom>
          <a:noFill/>
          <a:ln w="25400">
            <a:solidFill>
              <a:schemeClr val="tx1"/>
            </a:solidFill>
            <a:round/>
            <a:headEnd/>
            <a:tailEnd/>
          </a:ln>
        </p:spPr>
        <p:txBody>
          <a:bodyPr wrap="none" anchor="ctr"/>
          <a:lstStyle/>
          <a:p>
            <a:pPr eaLnBrk="0" hangingPunct="0"/>
            <a:endParaRPr lang="zh-CN" altLang="en-US">
              <a:latin typeface="Lucida Sans Unicode" pitchFamily="34" charset="0"/>
              <a:ea typeface="黑体" pitchFamily="49" charset="-122"/>
            </a:endParaRPr>
          </a:p>
        </p:txBody>
      </p:sp>
      <p:sp>
        <p:nvSpPr>
          <p:cNvPr id="98319" name="Oval 41"/>
          <p:cNvSpPr>
            <a:spLocks noChangeArrowheads="1"/>
          </p:cNvSpPr>
          <p:nvPr/>
        </p:nvSpPr>
        <p:spPr bwMode="auto">
          <a:xfrm>
            <a:off x="5086350" y="3517900"/>
            <a:ext cx="2362200" cy="1066800"/>
          </a:xfrm>
          <a:prstGeom prst="ellipse">
            <a:avLst/>
          </a:prstGeom>
          <a:noFill/>
          <a:ln w="25400">
            <a:solidFill>
              <a:schemeClr val="tx1"/>
            </a:solidFill>
            <a:round/>
            <a:headEnd/>
            <a:tailEnd/>
          </a:ln>
        </p:spPr>
        <p:txBody>
          <a:bodyPr wrap="none" anchor="ctr"/>
          <a:lstStyle/>
          <a:p>
            <a:pPr algn="ctr" eaLnBrk="0" hangingPunct="0"/>
            <a:endParaRPr kumimoji="1" lang="zh-CN" altLang="en-US" sz="2000">
              <a:latin typeface="Lucida Sans Unicode" pitchFamily="34" charset="0"/>
              <a:ea typeface="黑体" pitchFamily="49" charset="-122"/>
            </a:endParaRPr>
          </a:p>
        </p:txBody>
      </p:sp>
      <p:sp>
        <p:nvSpPr>
          <p:cNvPr id="98320" name="Oval 42"/>
          <p:cNvSpPr>
            <a:spLocks noChangeArrowheads="1"/>
          </p:cNvSpPr>
          <p:nvPr/>
        </p:nvSpPr>
        <p:spPr bwMode="auto">
          <a:xfrm>
            <a:off x="5010150" y="4432300"/>
            <a:ext cx="2514600" cy="1219200"/>
          </a:xfrm>
          <a:prstGeom prst="ellipse">
            <a:avLst/>
          </a:prstGeom>
          <a:noFill/>
          <a:ln w="25400">
            <a:solidFill>
              <a:schemeClr val="tx1"/>
            </a:solidFill>
            <a:round/>
            <a:headEnd/>
            <a:tailEnd/>
          </a:ln>
        </p:spPr>
        <p:txBody>
          <a:bodyPr wrap="none" anchor="ctr"/>
          <a:lstStyle/>
          <a:p>
            <a:pPr eaLnBrk="0" hangingPunct="0"/>
            <a:endParaRPr lang="zh-CN" altLang="en-US">
              <a:latin typeface="Lucida Sans Unicode" pitchFamily="34" charset="0"/>
              <a:ea typeface="黑体" pitchFamily="49" charset="-122"/>
            </a:endParaRPr>
          </a:p>
        </p:txBody>
      </p:sp>
      <p:sp>
        <p:nvSpPr>
          <p:cNvPr id="203819" name="Rectangle 43"/>
          <p:cNvSpPr>
            <a:spLocks noChangeArrowheads="1"/>
          </p:cNvSpPr>
          <p:nvPr/>
        </p:nvSpPr>
        <p:spPr bwMode="auto">
          <a:xfrm>
            <a:off x="5861050" y="3060700"/>
            <a:ext cx="695325" cy="396875"/>
          </a:xfrm>
          <a:prstGeom prst="rect">
            <a:avLst/>
          </a:prstGeom>
          <a:noFill/>
          <a:ln w="12700">
            <a:noFill/>
            <a:miter lim="800000"/>
            <a:headEnd type="none" w="sm" len="sm"/>
            <a:tailEnd type="none" w="sm" len="sm"/>
          </a:ln>
          <a:effectLst>
            <a:outerShdw dist="107763" dir="2700000" algn="ctr" rotWithShape="0">
              <a:schemeClr val="bg2"/>
            </a:outerShdw>
          </a:effectLst>
        </p:spPr>
        <p:txBody>
          <a:bodyPr wrap="none">
            <a:spAutoFit/>
          </a:bodyPr>
          <a:lstStyle/>
          <a:p>
            <a:pPr eaLnBrk="0" fontAlgn="auto" hangingPunct="0">
              <a:spcBef>
                <a:spcPts val="0"/>
              </a:spcBef>
              <a:spcAft>
                <a:spcPts val="0"/>
              </a:spcAft>
              <a:defRPr/>
            </a:pPr>
            <a:r>
              <a:rPr kumimoji="1" lang="zh-CN" altLang="en-US" sz="2000" b="1">
                <a:latin typeface="宋体" pitchFamily="2" charset="-122"/>
                <a:ea typeface="+mn-ea"/>
                <a:cs typeface="Arial" pitchFamily="34" charset="0"/>
              </a:rPr>
              <a:t>实现</a:t>
            </a:r>
          </a:p>
        </p:txBody>
      </p:sp>
      <p:sp>
        <p:nvSpPr>
          <p:cNvPr id="203820" name="Rectangle 44"/>
          <p:cNvSpPr>
            <a:spLocks noChangeArrowheads="1"/>
          </p:cNvSpPr>
          <p:nvPr/>
        </p:nvSpPr>
        <p:spPr bwMode="auto">
          <a:xfrm>
            <a:off x="5861050" y="2339975"/>
            <a:ext cx="695325" cy="396875"/>
          </a:xfrm>
          <a:prstGeom prst="rect">
            <a:avLst/>
          </a:prstGeom>
          <a:noFill/>
          <a:ln w="12700">
            <a:noFill/>
            <a:miter lim="800000"/>
            <a:headEnd type="none" w="sm" len="sm"/>
            <a:tailEnd type="none" w="sm" len="sm"/>
          </a:ln>
          <a:effectLst>
            <a:outerShdw dist="107763" dir="2700000" algn="ctr" rotWithShape="0">
              <a:schemeClr val="bg2"/>
            </a:outerShdw>
          </a:effectLst>
        </p:spPr>
        <p:txBody>
          <a:bodyPr wrap="none">
            <a:spAutoFit/>
          </a:bodyPr>
          <a:lstStyle/>
          <a:p>
            <a:pPr eaLnBrk="0" fontAlgn="auto" hangingPunct="0">
              <a:spcBef>
                <a:spcPts val="0"/>
              </a:spcBef>
              <a:spcAft>
                <a:spcPts val="0"/>
              </a:spcAft>
              <a:defRPr/>
            </a:pPr>
            <a:r>
              <a:rPr kumimoji="1" lang="zh-CN" altLang="en-US" sz="2000" b="1">
                <a:latin typeface="宋体" pitchFamily="2" charset="-122"/>
                <a:ea typeface="+mn-ea"/>
                <a:cs typeface="Arial" pitchFamily="34" charset="0"/>
              </a:rPr>
              <a:t>测试</a:t>
            </a:r>
          </a:p>
        </p:txBody>
      </p:sp>
      <p:sp>
        <p:nvSpPr>
          <p:cNvPr id="203821" name="Rectangle 45"/>
          <p:cNvSpPr>
            <a:spLocks noChangeArrowheads="1"/>
          </p:cNvSpPr>
          <p:nvPr/>
        </p:nvSpPr>
        <p:spPr bwMode="auto">
          <a:xfrm>
            <a:off x="5861050" y="1476375"/>
            <a:ext cx="695325" cy="396875"/>
          </a:xfrm>
          <a:prstGeom prst="rect">
            <a:avLst/>
          </a:prstGeom>
          <a:noFill/>
          <a:ln w="12700">
            <a:noFill/>
            <a:miter lim="800000"/>
            <a:headEnd type="none" w="sm" len="sm"/>
            <a:tailEnd type="none" w="sm" len="sm"/>
          </a:ln>
          <a:effectLst>
            <a:outerShdw dist="107763" dir="2700000" algn="ctr" rotWithShape="0">
              <a:schemeClr val="bg2"/>
            </a:outerShdw>
          </a:effectLst>
        </p:spPr>
        <p:txBody>
          <a:bodyPr wrap="none">
            <a:spAutoFit/>
          </a:bodyPr>
          <a:lstStyle/>
          <a:p>
            <a:pPr eaLnBrk="0" fontAlgn="auto" hangingPunct="0">
              <a:spcBef>
                <a:spcPts val="0"/>
              </a:spcBef>
              <a:spcAft>
                <a:spcPts val="0"/>
              </a:spcAft>
              <a:defRPr/>
            </a:pPr>
            <a:r>
              <a:rPr kumimoji="1" lang="zh-CN" altLang="en-US" sz="2000" b="1">
                <a:latin typeface="宋体" pitchFamily="2" charset="-122"/>
                <a:ea typeface="+mn-ea"/>
                <a:cs typeface="Arial" pitchFamily="34" charset="0"/>
              </a:rPr>
              <a:t>集成</a:t>
            </a:r>
          </a:p>
        </p:txBody>
      </p:sp>
      <p:sp>
        <p:nvSpPr>
          <p:cNvPr id="98324" name="Arc 46"/>
          <p:cNvSpPr>
            <a:spLocks/>
          </p:cNvSpPr>
          <p:nvPr/>
        </p:nvSpPr>
        <p:spPr bwMode="auto">
          <a:xfrm>
            <a:off x="5314950" y="2298700"/>
            <a:ext cx="344488" cy="228600"/>
          </a:xfrm>
          <a:custGeom>
            <a:avLst/>
            <a:gdLst>
              <a:gd name="T0" fmla="*/ 0 w 32581"/>
              <a:gd name="T1" fmla="*/ 2147483647 h 21600"/>
              <a:gd name="T2" fmla="*/ 2147483647 w 32581"/>
              <a:gd name="T3" fmla="*/ 2147483647 h 21600"/>
              <a:gd name="T4" fmla="*/ 2147483647 w 32581"/>
              <a:gd name="T5" fmla="*/ 2147483647 h 21600"/>
              <a:gd name="T6" fmla="*/ 0 60000 65536"/>
              <a:gd name="T7" fmla="*/ 0 60000 65536"/>
              <a:gd name="T8" fmla="*/ 0 60000 65536"/>
              <a:gd name="T9" fmla="*/ 0 w 32581"/>
              <a:gd name="T10" fmla="*/ 0 h 21600"/>
              <a:gd name="T11" fmla="*/ 32581 w 32581"/>
              <a:gd name="T12" fmla="*/ 21600 h 21600"/>
            </a:gdLst>
            <a:ahLst/>
            <a:cxnLst>
              <a:cxn ang="T6">
                <a:pos x="T0" y="T1"/>
              </a:cxn>
              <a:cxn ang="T7">
                <a:pos x="T2" y="T3"/>
              </a:cxn>
              <a:cxn ang="T8">
                <a:pos x="T4" y="T5"/>
              </a:cxn>
            </a:cxnLst>
            <a:rect l="T9" t="T10" r="T11" b="T12"/>
            <a:pathLst>
              <a:path w="32581" h="21600" fill="none" extrusionOk="0">
                <a:moveTo>
                  <a:pt x="0" y="21600"/>
                </a:moveTo>
                <a:cubicBezTo>
                  <a:pt x="0" y="9670"/>
                  <a:pt x="9670" y="0"/>
                  <a:pt x="21600" y="0"/>
                </a:cubicBezTo>
                <a:cubicBezTo>
                  <a:pt x="25462" y="0"/>
                  <a:pt x="29254" y="1035"/>
                  <a:pt x="32581" y="2999"/>
                </a:cubicBezTo>
              </a:path>
              <a:path w="32581" h="21600" stroke="0" extrusionOk="0">
                <a:moveTo>
                  <a:pt x="0" y="21600"/>
                </a:moveTo>
                <a:cubicBezTo>
                  <a:pt x="0" y="9670"/>
                  <a:pt x="9670" y="0"/>
                  <a:pt x="21600" y="0"/>
                </a:cubicBezTo>
                <a:cubicBezTo>
                  <a:pt x="25462" y="0"/>
                  <a:pt x="29254" y="1035"/>
                  <a:pt x="32581" y="2999"/>
                </a:cubicBezTo>
                <a:lnTo>
                  <a:pt x="21600" y="21600"/>
                </a:lnTo>
                <a:close/>
              </a:path>
            </a:pathLst>
          </a:custGeom>
          <a:noFill/>
          <a:ln w="25400" cap="rnd">
            <a:solidFill>
              <a:schemeClr val="tx1"/>
            </a:solidFill>
            <a:round/>
            <a:headEnd type="stealth" w="med" len="lg"/>
            <a:tailEnd type="none" w="sm" len="sm"/>
          </a:ln>
        </p:spPr>
        <p:txBody>
          <a:bodyPr wrap="none" anchor="ctr"/>
          <a:lstStyle/>
          <a:p>
            <a:endParaRPr lang="zh-CN" altLang="en-US"/>
          </a:p>
        </p:txBody>
      </p:sp>
      <p:sp>
        <p:nvSpPr>
          <p:cNvPr id="98325" name="Arc 47"/>
          <p:cNvSpPr>
            <a:spLocks/>
          </p:cNvSpPr>
          <p:nvPr/>
        </p:nvSpPr>
        <p:spPr bwMode="auto">
          <a:xfrm>
            <a:off x="5314950" y="3136900"/>
            <a:ext cx="344488" cy="228600"/>
          </a:xfrm>
          <a:custGeom>
            <a:avLst/>
            <a:gdLst>
              <a:gd name="T0" fmla="*/ 0 w 32581"/>
              <a:gd name="T1" fmla="*/ 2147483647 h 21600"/>
              <a:gd name="T2" fmla="*/ 2147483647 w 32581"/>
              <a:gd name="T3" fmla="*/ 2147483647 h 21600"/>
              <a:gd name="T4" fmla="*/ 2147483647 w 32581"/>
              <a:gd name="T5" fmla="*/ 2147483647 h 21600"/>
              <a:gd name="T6" fmla="*/ 0 60000 65536"/>
              <a:gd name="T7" fmla="*/ 0 60000 65536"/>
              <a:gd name="T8" fmla="*/ 0 60000 65536"/>
              <a:gd name="T9" fmla="*/ 0 w 32581"/>
              <a:gd name="T10" fmla="*/ 0 h 21600"/>
              <a:gd name="T11" fmla="*/ 32581 w 32581"/>
              <a:gd name="T12" fmla="*/ 21600 h 21600"/>
            </a:gdLst>
            <a:ahLst/>
            <a:cxnLst>
              <a:cxn ang="T6">
                <a:pos x="T0" y="T1"/>
              </a:cxn>
              <a:cxn ang="T7">
                <a:pos x="T2" y="T3"/>
              </a:cxn>
              <a:cxn ang="T8">
                <a:pos x="T4" y="T5"/>
              </a:cxn>
            </a:cxnLst>
            <a:rect l="T9" t="T10" r="T11" b="T12"/>
            <a:pathLst>
              <a:path w="32581" h="21600" fill="none" extrusionOk="0">
                <a:moveTo>
                  <a:pt x="0" y="21600"/>
                </a:moveTo>
                <a:cubicBezTo>
                  <a:pt x="0" y="9670"/>
                  <a:pt x="9670" y="0"/>
                  <a:pt x="21600" y="0"/>
                </a:cubicBezTo>
                <a:cubicBezTo>
                  <a:pt x="25462" y="0"/>
                  <a:pt x="29254" y="1035"/>
                  <a:pt x="32581" y="2999"/>
                </a:cubicBezTo>
              </a:path>
              <a:path w="32581" h="21600" stroke="0" extrusionOk="0">
                <a:moveTo>
                  <a:pt x="0" y="21600"/>
                </a:moveTo>
                <a:cubicBezTo>
                  <a:pt x="0" y="9670"/>
                  <a:pt x="9670" y="0"/>
                  <a:pt x="21600" y="0"/>
                </a:cubicBezTo>
                <a:cubicBezTo>
                  <a:pt x="25462" y="0"/>
                  <a:pt x="29254" y="1035"/>
                  <a:pt x="32581" y="2999"/>
                </a:cubicBezTo>
                <a:lnTo>
                  <a:pt x="21600" y="21600"/>
                </a:lnTo>
                <a:close/>
              </a:path>
            </a:pathLst>
          </a:custGeom>
          <a:noFill/>
          <a:ln w="25400" cap="rnd">
            <a:solidFill>
              <a:schemeClr val="tx1"/>
            </a:solidFill>
            <a:round/>
            <a:headEnd type="stealth" w="med" len="lg"/>
            <a:tailEnd type="none" w="sm" len="sm"/>
          </a:ln>
        </p:spPr>
        <p:txBody>
          <a:bodyPr wrap="none" anchor="ctr"/>
          <a:lstStyle/>
          <a:p>
            <a:endParaRPr lang="zh-CN" altLang="en-US"/>
          </a:p>
        </p:txBody>
      </p:sp>
      <p:sp>
        <p:nvSpPr>
          <p:cNvPr id="98326" name="Arc 48"/>
          <p:cNvSpPr>
            <a:spLocks/>
          </p:cNvSpPr>
          <p:nvPr/>
        </p:nvSpPr>
        <p:spPr bwMode="auto">
          <a:xfrm>
            <a:off x="5314950" y="3898900"/>
            <a:ext cx="344488" cy="228600"/>
          </a:xfrm>
          <a:custGeom>
            <a:avLst/>
            <a:gdLst>
              <a:gd name="T0" fmla="*/ 0 w 32581"/>
              <a:gd name="T1" fmla="*/ 2147483647 h 21600"/>
              <a:gd name="T2" fmla="*/ 2147483647 w 32581"/>
              <a:gd name="T3" fmla="*/ 2147483647 h 21600"/>
              <a:gd name="T4" fmla="*/ 2147483647 w 32581"/>
              <a:gd name="T5" fmla="*/ 2147483647 h 21600"/>
              <a:gd name="T6" fmla="*/ 0 60000 65536"/>
              <a:gd name="T7" fmla="*/ 0 60000 65536"/>
              <a:gd name="T8" fmla="*/ 0 60000 65536"/>
              <a:gd name="T9" fmla="*/ 0 w 32581"/>
              <a:gd name="T10" fmla="*/ 0 h 21600"/>
              <a:gd name="T11" fmla="*/ 32581 w 32581"/>
              <a:gd name="T12" fmla="*/ 21600 h 21600"/>
            </a:gdLst>
            <a:ahLst/>
            <a:cxnLst>
              <a:cxn ang="T6">
                <a:pos x="T0" y="T1"/>
              </a:cxn>
              <a:cxn ang="T7">
                <a:pos x="T2" y="T3"/>
              </a:cxn>
              <a:cxn ang="T8">
                <a:pos x="T4" y="T5"/>
              </a:cxn>
            </a:cxnLst>
            <a:rect l="T9" t="T10" r="T11" b="T12"/>
            <a:pathLst>
              <a:path w="32581" h="21600" fill="none" extrusionOk="0">
                <a:moveTo>
                  <a:pt x="0" y="21600"/>
                </a:moveTo>
                <a:cubicBezTo>
                  <a:pt x="0" y="9670"/>
                  <a:pt x="9670" y="0"/>
                  <a:pt x="21600" y="0"/>
                </a:cubicBezTo>
                <a:cubicBezTo>
                  <a:pt x="25462" y="0"/>
                  <a:pt x="29254" y="1035"/>
                  <a:pt x="32581" y="2999"/>
                </a:cubicBezTo>
              </a:path>
              <a:path w="32581" h="21600" stroke="0" extrusionOk="0">
                <a:moveTo>
                  <a:pt x="0" y="21600"/>
                </a:moveTo>
                <a:cubicBezTo>
                  <a:pt x="0" y="9670"/>
                  <a:pt x="9670" y="0"/>
                  <a:pt x="21600" y="0"/>
                </a:cubicBezTo>
                <a:cubicBezTo>
                  <a:pt x="25462" y="0"/>
                  <a:pt x="29254" y="1035"/>
                  <a:pt x="32581" y="2999"/>
                </a:cubicBezTo>
                <a:lnTo>
                  <a:pt x="21600" y="21600"/>
                </a:lnTo>
                <a:close/>
              </a:path>
            </a:pathLst>
          </a:custGeom>
          <a:noFill/>
          <a:ln w="25400" cap="rnd">
            <a:solidFill>
              <a:schemeClr val="tx1"/>
            </a:solidFill>
            <a:round/>
            <a:headEnd type="stealth" w="med" len="lg"/>
            <a:tailEnd type="none" w="sm" len="sm"/>
          </a:ln>
        </p:spPr>
        <p:txBody>
          <a:bodyPr wrap="none" anchor="ctr"/>
          <a:lstStyle/>
          <a:p>
            <a:endParaRPr lang="zh-CN" altLang="en-US"/>
          </a:p>
        </p:txBody>
      </p:sp>
      <p:sp>
        <p:nvSpPr>
          <p:cNvPr id="98327" name="Arc 49"/>
          <p:cNvSpPr>
            <a:spLocks/>
          </p:cNvSpPr>
          <p:nvPr/>
        </p:nvSpPr>
        <p:spPr bwMode="auto">
          <a:xfrm>
            <a:off x="5314950" y="4889500"/>
            <a:ext cx="344488" cy="228600"/>
          </a:xfrm>
          <a:custGeom>
            <a:avLst/>
            <a:gdLst>
              <a:gd name="T0" fmla="*/ 0 w 32581"/>
              <a:gd name="T1" fmla="*/ 2147483647 h 21600"/>
              <a:gd name="T2" fmla="*/ 2147483647 w 32581"/>
              <a:gd name="T3" fmla="*/ 2147483647 h 21600"/>
              <a:gd name="T4" fmla="*/ 2147483647 w 32581"/>
              <a:gd name="T5" fmla="*/ 2147483647 h 21600"/>
              <a:gd name="T6" fmla="*/ 0 60000 65536"/>
              <a:gd name="T7" fmla="*/ 0 60000 65536"/>
              <a:gd name="T8" fmla="*/ 0 60000 65536"/>
              <a:gd name="T9" fmla="*/ 0 w 32581"/>
              <a:gd name="T10" fmla="*/ 0 h 21600"/>
              <a:gd name="T11" fmla="*/ 32581 w 32581"/>
              <a:gd name="T12" fmla="*/ 21600 h 21600"/>
            </a:gdLst>
            <a:ahLst/>
            <a:cxnLst>
              <a:cxn ang="T6">
                <a:pos x="T0" y="T1"/>
              </a:cxn>
              <a:cxn ang="T7">
                <a:pos x="T2" y="T3"/>
              </a:cxn>
              <a:cxn ang="T8">
                <a:pos x="T4" y="T5"/>
              </a:cxn>
            </a:cxnLst>
            <a:rect l="T9" t="T10" r="T11" b="T12"/>
            <a:pathLst>
              <a:path w="32581" h="21600" fill="none" extrusionOk="0">
                <a:moveTo>
                  <a:pt x="0" y="21600"/>
                </a:moveTo>
                <a:cubicBezTo>
                  <a:pt x="0" y="9670"/>
                  <a:pt x="9670" y="0"/>
                  <a:pt x="21600" y="0"/>
                </a:cubicBezTo>
                <a:cubicBezTo>
                  <a:pt x="25462" y="0"/>
                  <a:pt x="29254" y="1035"/>
                  <a:pt x="32581" y="2999"/>
                </a:cubicBezTo>
              </a:path>
              <a:path w="32581" h="21600" stroke="0" extrusionOk="0">
                <a:moveTo>
                  <a:pt x="0" y="21600"/>
                </a:moveTo>
                <a:cubicBezTo>
                  <a:pt x="0" y="9670"/>
                  <a:pt x="9670" y="0"/>
                  <a:pt x="21600" y="0"/>
                </a:cubicBezTo>
                <a:cubicBezTo>
                  <a:pt x="25462" y="0"/>
                  <a:pt x="29254" y="1035"/>
                  <a:pt x="32581" y="2999"/>
                </a:cubicBezTo>
                <a:lnTo>
                  <a:pt x="21600" y="21600"/>
                </a:lnTo>
                <a:close/>
              </a:path>
            </a:pathLst>
          </a:custGeom>
          <a:noFill/>
          <a:ln w="25400" cap="rnd">
            <a:solidFill>
              <a:schemeClr val="tx1"/>
            </a:solidFill>
            <a:round/>
            <a:headEnd type="stealth" w="med" len="lg"/>
            <a:tailEnd type="none" w="sm" len="sm"/>
          </a:ln>
        </p:spPr>
        <p:txBody>
          <a:bodyPr wrap="none" anchor="ctr"/>
          <a:lstStyle/>
          <a:p>
            <a:endParaRPr lang="zh-CN" altLang="en-US"/>
          </a:p>
        </p:txBody>
      </p:sp>
      <p:sp>
        <p:nvSpPr>
          <p:cNvPr id="98328" name="Arc 50"/>
          <p:cNvSpPr>
            <a:spLocks/>
          </p:cNvSpPr>
          <p:nvPr/>
        </p:nvSpPr>
        <p:spPr bwMode="auto">
          <a:xfrm flipH="1">
            <a:off x="6723063" y="2298700"/>
            <a:ext cx="344487" cy="228600"/>
          </a:xfrm>
          <a:custGeom>
            <a:avLst/>
            <a:gdLst>
              <a:gd name="T0" fmla="*/ 0 w 32581"/>
              <a:gd name="T1" fmla="*/ 2147483647 h 21600"/>
              <a:gd name="T2" fmla="*/ 2147483647 w 32581"/>
              <a:gd name="T3" fmla="*/ 2147483647 h 21600"/>
              <a:gd name="T4" fmla="*/ 2147483647 w 32581"/>
              <a:gd name="T5" fmla="*/ 2147483647 h 21600"/>
              <a:gd name="T6" fmla="*/ 0 60000 65536"/>
              <a:gd name="T7" fmla="*/ 0 60000 65536"/>
              <a:gd name="T8" fmla="*/ 0 60000 65536"/>
              <a:gd name="T9" fmla="*/ 0 w 32581"/>
              <a:gd name="T10" fmla="*/ 0 h 21600"/>
              <a:gd name="T11" fmla="*/ 32581 w 32581"/>
              <a:gd name="T12" fmla="*/ 21600 h 21600"/>
            </a:gdLst>
            <a:ahLst/>
            <a:cxnLst>
              <a:cxn ang="T6">
                <a:pos x="T0" y="T1"/>
              </a:cxn>
              <a:cxn ang="T7">
                <a:pos x="T2" y="T3"/>
              </a:cxn>
              <a:cxn ang="T8">
                <a:pos x="T4" y="T5"/>
              </a:cxn>
            </a:cxnLst>
            <a:rect l="T9" t="T10" r="T11" b="T12"/>
            <a:pathLst>
              <a:path w="32581" h="21600" fill="none" extrusionOk="0">
                <a:moveTo>
                  <a:pt x="0" y="21600"/>
                </a:moveTo>
                <a:cubicBezTo>
                  <a:pt x="0" y="9670"/>
                  <a:pt x="9670" y="0"/>
                  <a:pt x="21600" y="0"/>
                </a:cubicBezTo>
                <a:cubicBezTo>
                  <a:pt x="25462" y="0"/>
                  <a:pt x="29254" y="1035"/>
                  <a:pt x="32581" y="2999"/>
                </a:cubicBezTo>
              </a:path>
              <a:path w="32581" h="21600" stroke="0" extrusionOk="0">
                <a:moveTo>
                  <a:pt x="0" y="21600"/>
                </a:moveTo>
                <a:cubicBezTo>
                  <a:pt x="0" y="9670"/>
                  <a:pt x="9670" y="0"/>
                  <a:pt x="21600" y="0"/>
                </a:cubicBezTo>
                <a:cubicBezTo>
                  <a:pt x="25462" y="0"/>
                  <a:pt x="29254" y="1035"/>
                  <a:pt x="32581" y="2999"/>
                </a:cubicBezTo>
                <a:lnTo>
                  <a:pt x="21600" y="21600"/>
                </a:lnTo>
                <a:close/>
              </a:path>
            </a:pathLst>
          </a:custGeom>
          <a:noFill/>
          <a:ln w="25400" cap="rnd">
            <a:solidFill>
              <a:schemeClr val="tx1"/>
            </a:solidFill>
            <a:round/>
            <a:headEnd type="stealth" w="med" len="lg"/>
            <a:tailEnd type="none" w="sm" len="sm"/>
          </a:ln>
        </p:spPr>
        <p:txBody>
          <a:bodyPr wrap="none" anchor="ctr"/>
          <a:lstStyle/>
          <a:p>
            <a:endParaRPr lang="zh-CN" altLang="en-US"/>
          </a:p>
        </p:txBody>
      </p:sp>
      <p:sp>
        <p:nvSpPr>
          <p:cNvPr id="98329" name="Arc 51"/>
          <p:cNvSpPr>
            <a:spLocks/>
          </p:cNvSpPr>
          <p:nvPr/>
        </p:nvSpPr>
        <p:spPr bwMode="auto">
          <a:xfrm flipH="1">
            <a:off x="6838950" y="3136900"/>
            <a:ext cx="344488" cy="228600"/>
          </a:xfrm>
          <a:custGeom>
            <a:avLst/>
            <a:gdLst>
              <a:gd name="T0" fmla="*/ 0 w 32581"/>
              <a:gd name="T1" fmla="*/ 2147483647 h 21600"/>
              <a:gd name="T2" fmla="*/ 2147483647 w 32581"/>
              <a:gd name="T3" fmla="*/ 2147483647 h 21600"/>
              <a:gd name="T4" fmla="*/ 2147483647 w 32581"/>
              <a:gd name="T5" fmla="*/ 2147483647 h 21600"/>
              <a:gd name="T6" fmla="*/ 0 60000 65536"/>
              <a:gd name="T7" fmla="*/ 0 60000 65536"/>
              <a:gd name="T8" fmla="*/ 0 60000 65536"/>
              <a:gd name="T9" fmla="*/ 0 w 32581"/>
              <a:gd name="T10" fmla="*/ 0 h 21600"/>
              <a:gd name="T11" fmla="*/ 32581 w 32581"/>
              <a:gd name="T12" fmla="*/ 21600 h 21600"/>
            </a:gdLst>
            <a:ahLst/>
            <a:cxnLst>
              <a:cxn ang="T6">
                <a:pos x="T0" y="T1"/>
              </a:cxn>
              <a:cxn ang="T7">
                <a:pos x="T2" y="T3"/>
              </a:cxn>
              <a:cxn ang="T8">
                <a:pos x="T4" y="T5"/>
              </a:cxn>
            </a:cxnLst>
            <a:rect l="T9" t="T10" r="T11" b="T12"/>
            <a:pathLst>
              <a:path w="32581" h="21600" fill="none" extrusionOk="0">
                <a:moveTo>
                  <a:pt x="0" y="21600"/>
                </a:moveTo>
                <a:cubicBezTo>
                  <a:pt x="0" y="9670"/>
                  <a:pt x="9670" y="0"/>
                  <a:pt x="21600" y="0"/>
                </a:cubicBezTo>
                <a:cubicBezTo>
                  <a:pt x="25462" y="0"/>
                  <a:pt x="29254" y="1035"/>
                  <a:pt x="32581" y="2999"/>
                </a:cubicBezTo>
              </a:path>
              <a:path w="32581" h="21600" stroke="0" extrusionOk="0">
                <a:moveTo>
                  <a:pt x="0" y="21600"/>
                </a:moveTo>
                <a:cubicBezTo>
                  <a:pt x="0" y="9670"/>
                  <a:pt x="9670" y="0"/>
                  <a:pt x="21600" y="0"/>
                </a:cubicBezTo>
                <a:cubicBezTo>
                  <a:pt x="25462" y="0"/>
                  <a:pt x="29254" y="1035"/>
                  <a:pt x="32581" y="2999"/>
                </a:cubicBezTo>
                <a:lnTo>
                  <a:pt x="21600" y="21600"/>
                </a:lnTo>
                <a:close/>
              </a:path>
            </a:pathLst>
          </a:custGeom>
          <a:noFill/>
          <a:ln w="25400" cap="rnd">
            <a:solidFill>
              <a:schemeClr val="tx1"/>
            </a:solidFill>
            <a:round/>
            <a:headEnd type="stealth" w="med" len="lg"/>
            <a:tailEnd type="none" w="sm" len="sm"/>
          </a:ln>
        </p:spPr>
        <p:txBody>
          <a:bodyPr wrap="none" anchor="ctr"/>
          <a:lstStyle/>
          <a:p>
            <a:endParaRPr lang="zh-CN" altLang="en-US"/>
          </a:p>
        </p:txBody>
      </p:sp>
      <p:sp>
        <p:nvSpPr>
          <p:cNvPr id="98330" name="Arc 52"/>
          <p:cNvSpPr>
            <a:spLocks/>
          </p:cNvSpPr>
          <p:nvPr/>
        </p:nvSpPr>
        <p:spPr bwMode="auto">
          <a:xfrm flipH="1">
            <a:off x="6915150" y="3975100"/>
            <a:ext cx="344488" cy="228600"/>
          </a:xfrm>
          <a:custGeom>
            <a:avLst/>
            <a:gdLst>
              <a:gd name="T0" fmla="*/ 0 w 32581"/>
              <a:gd name="T1" fmla="*/ 2147483647 h 21600"/>
              <a:gd name="T2" fmla="*/ 2147483647 w 32581"/>
              <a:gd name="T3" fmla="*/ 2147483647 h 21600"/>
              <a:gd name="T4" fmla="*/ 2147483647 w 32581"/>
              <a:gd name="T5" fmla="*/ 2147483647 h 21600"/>
              <a:gd name="T6" fmla="*/ 0 60000 65536"/>
              <a:gd name="T7" fmla="*/ 0 60000 65536"/>
              <a:gd name="T8" fmla="*/ 0 60000 65536"/>
              <a:gd name="T9" fmla="*/ 0 w 32581"/>
              <a:gd name="T10" fmla="*/ 0 h 21600"/>
              <a:gd name="T11" fmla="*/ 32581 w 32581"/>
              <a:gd name="T12" fmla="*/ 21600 h 21600"/>
            </a:gdLst>
            <a:ahLst/>
            <a:cxnLst>
              <a:cxn ang="T6">
                <a:pos x="T0" y="T1"/>
              </a:cxn>
              <a:cxn ang="T7">
                <a:pos x="T2" y="T3"/>
              </a:cxn>
              <a:cxn ang="T8">
                <a:pos x="T4" y="T5"/>
              </a:cxn>
            </a:cxnLst>
            <a:rect l="T9" t="T10" r="T11" b="T12"/>
            <a:pathLst>
              <a:path w="32581" h="21600" fill="none" extrusionOk="0">
                <a:moveTo>
                  <a:pt x="0" y="21600"/>
                </a:moveTo>
                <a:cubicBezTo>
                  <a:pt x="0" y="9670"/>
                  <a:pt x="9670" y="0"/>
                  <a:pt x="21600" y="0"/>
                </a:cubicBezTo>
                <a:cubicBezTo>
                  <a:pt x="25462" y="0"/>
                  <a:pt x="29254" y="1035"/>
                  <a:pt x="32581" y="2999"/>
                </a:cubicBezTo>
              </a:path>
              <a:path w="32581" h="21600" stroke="0" extrusionOk="0">
                <a:moveTo>
                  <a:pt x="0" y="21600"/>
                </a:moveTo>
                <a:cubicBezTo>
                  <a:pt x="0" y="9670"/>
                  <a:pt x="9670" y="0"/>
                  <a:pt x="21600" y="0"/>
                </a:cubicBezTo>
                <a:cubicBezTo>
                  <a:pt x="25462" y="0"/>
                  <a:pt x="29254" y="1035"/>
                  <a:pt x="32581" y="2999"/>
                </a:cubicBezTo>
                <a:lnTo>
                  <a:pt x="21600" y="21600"/>
                </a:lnTo>
                <a:close/>
              </a:path>
            </a:pathLst>
          </a:custGeom>
          <a:noFill/>
          <a:ln w="25400" cap="rnd">
            <a:solidFill>
              <a:schemeClr val="tx1"/>
            </a:solidFill>
            <a:round/>
            <a:headEnd type="stealth" w="med" len="lg"/>
            <a:tailEnd type="none" w="sm" len="sm"/>
          </a:ln>
        </p:spPr>
        <p:txBody>
          <a:bodyPr wrap="none" anchor="ctr"/>
          <a:lstStyle/>
          <a:p>
            <a:endParaRPr lang="zh-CN" altLang="en-US"/>
          </a:p>
        </p:txBody>
      </p:sp>
      <p:sp>
        <p:nvSpPr>
          <p:cNvPr id="98331" name="Arc 53"/>
          <p:cNvSpPr>
            <a:spLocks/>
          </p:cNvSpPr>
          <p:nvPr/>
        </p:nvSpPr>
        <p:spPr bwMode="auto">
          <a:xfrm flipH="1">
            <a:off x="6991350" y="4889500"/>
            <a:ext cx="344488" cy="228600"/>
          </a:xfrm>
          <a:custGeom>
            <a:avLst/>
            <a:gdLst>
              <a:gd name="T0" fmla="*/ 0 w 32581"/>
              <a:gd name="T1" fmla="*/ 2147483647 h 21600"/>
              <a:gd name="T2" fmla="*/ 2147483647 w 32581"/>
              <a:gd name="T3" fmla="*/ 2147483647 h 21600"/>
              <a:gd name="T4" fmla="*/ 2147483647 w 32581"/>
              <a:gd name="T5" fmla="*/ 2147483647 h 21600"/>
              <a:gd name="T6" fmla="*/ 0 60000 65536"/>
              <a:gd name="T7" fmla="*/ 0 60000 65536"/>
              <a:gd name="T8" fmla="*/ 0 60000 65536"/>
              <a:gd name="T9" fmla="*/ 0 w 32581"/>
              <a:gd name="T10" fmla="*/ 0 h 21600"/>
              <a:gd name="T11" fmla="*/ 32581 w 32581"/>
              <a:gd name="T12" fmla="*/ 21600 h 21600"/>
            </a:gdLst>
            <a:ahLst/>
            <a:cxnLst>
              <a:cxn ang="T6">
                <a:pos x="T0" y="T1"/>
              </a:cxn>
              <a:cxn ang="T7">
                <a:pos x="T2" y="T3"/>
              </a:cxn>
              <a:cxn ang="T8">
                <a:pos x="T4" y="T5"/>
              </a:cxn>
            </a:cxnLst>
            <a:rect l="T9" t="T10" r="T11" b="T12"/>
            <a:pathLst>
              <a:path w="32581" h="21600" fill="none" extrusionOk="0">
                <a:moveTo>
                  <a:pt x="0" y="21600"/>
                </a:moveTo>
                <a:cubicBezTo>
                  <a:pt x="0" y="9670"/>
                  <a:pt x="9670" y="0"/>
                  <a:pt x="21600" y="0"/>
                </a:cubicBezTo>
                <a:cubicBezTo>
                  <a:pt x="25462" y="0"/>
                  <a:pt x="29254" y="1035"/>
                  <a:pt x="32581" y="2999"/>
                </a:cubicBezTo>
              </a:path>
              <a:path w="32581" h="21600" stroke="0" extrusionOk="0">
                <a:moveTo>
                  <a:pt x="0" y="21600"/>
                </a:moveTo>
                <a:cubicBezTo>
                  <a:pt x="0" y="9670"/>
                  <a:pt x="9670" y="0"/>
                  <a:pt x="21600" y="0"/>
                </a:cubicBezTo>
                <a:cubicBezTo>
                  <a:pt x="25462" y="0"/>
                  <a:pt x="29254" y="1035"/>
                  <a:pt x="32581" y="2999"/>
                </a:cubicBezTo>
                <a:lnTo>
                  <a:pt x="21600" y="21600"/>
                </a:lnTo>
                <a:close/>
              </a:path>
            </a:pathLst>
          </a:custGeom>
          <a:noFill/>
          <a:ln w="25400" cap="rnd">
            <a:solidFill>
              <a:schemeClr val="tx1"/>
            </a:solidFill>
            <a:round/>
            <a:headEnd type="stealth" w="med" len="lg"/>
            <a:tailEnd type="none" w="sm" len="sm"/>
          </a:ln>
        </p:spPr>
        <p:txBody>
          <a:bodyPr wrap="none" anchor="ctr"/>
          <a:lstStyle/>
          <a:p>
            <a:endParaRPr lang="zh-CN" altLang="en-US"/>
          </a:p>
        </p:txBody>
      </p:sp>
      <p:sp>
        <p:nvSpPr>
          <p:cNvPr id="98332" name="Arc 54"/>
          <p:cNvSpPr>
            <a:spLocks/>
          </p:cNvSpPr>
          <p:nvPr/>
        </p:nvSpPr>
        <p:spPr bwMode="auto">
          <a:xfrm flipH="1">
            <a:off x="6686550" y="393700"/>
            <a:ext cx="1528763" cy="457200"/>
          </a:xfrm>
          <a:custGeom>
            <a:avLst/>
            <a:gdLst>
              <a:gd name="T0" fmla="*/ 0 w 39367"/>
              <a:gd name="T1" fmla="*/ 2147483647 h 21600"/>
              <a:gd name="T2" fmla="*/ 2147483647 w 39367"/>
              <a:gd name="T3" fmla="*/ 2147483647 h 21600"/>
              <a:gd name="T4" fmla="*/ 2147483647 w 39367"/>
              <a:gd name="T5" fmla="*/ 2147483647 h 21600"/>
              <a:gd name="T6" fmla="*/ 0 60000 65536"/>
              <a:gd name="T7" fmla="*/ 0 60000 65536"/>
              <a:gd name="T8" fmla="*/ 0 60000 65536"/>
              <a:gd name="T9" fmla="*/ 0 w 39367"/>
              <a:gd name="T10" fmla="*/ 0 h 21600"/>
              <a:gd name="T11" fmla="*/ 39367 w 39367"/>
              <a:gd name="T12" fmla="*/ 21600 h 21600"/>
            </a:gdLst>
            <a:ahLst/>
            <a:cxnLst>
              <a:cxn ang="T6">
                <a:pos x="T0" y="T1"/>
              </a:cxn>
              <a:cxn ang="T7">
                <a:pos x="T2" y="T3"/>
              </a:cxn>
              <a:cxn ang="T8">
                <a:pos x="T4" y="T5"/>
              </a:cxn>
            </a:cxnLst>
            <a:rect l="T9" t="T10" r="T11" b="T12"/>
            <a:pathLst>
              <a:path w="39367" h="21600" fill="none" extrusionOk="0">
                <a:moveTo>
                  <a:pt x="0" y="21600"/>
                </a:moveTo>
                <a:cubicBezTo>
                  <a:pt x="0" y="9670"/>
                  <a:pt x="9670" y="0"/>
                  <a:pt x="21600" y="0"/>
                </a:cubicBezTo>
                <a:cubicBezTo>
                  <a:pt x="28692" y="0"/>
                  <a:pt x="35333" y="3482"/>
                  <a:pt x="39367" y="9316"/>
                </a:cubicBezTo>
              </a:path>
              <a:path w="39367" h="21600" stroke="0" extrusionOk="0">
                <a:moveTo>
                  <a:pt x="0" y="21600"/>
                </a:moveTo>
                <a:cubicBezTo>
                  <a:pt x="0" y="9670"/>
                  <a:pt x="9670" y="0"/>
                  <a:pt x="21600" y="0"/>
                </a:cubicBezTo>
                <a:cubicBezTo>
                  <a:pt x="28692" y="0"/>
                  <a:pt x="35333" y="3482"/>
                  <a:pt x="39367" y="9316"/>
                </a:cubicBezTo>
                <a:lnTo>
                  <a:pt x="21600" y="21600"/>
                </a:lnTo>
                <a:close/>
              </a:path>
            </a:pathLst>
          </a:custGeom>
          <a:noFill/>
          <a:ln w="25400" cap="rnd">
            <a:solidFill>
              <a:schemeClr val="tx1"/>
            </a:solidFill>
            <a:round/>
            <a:headEnd type="stealth" w="med" len="lg"/>
            <a:tailEnd type="none" w="sm" len="sm"/>
          </a:ln>
        </p:spPr>
        <p:txBody>
          <a:bodyPr wrap="none" anchor="ctr"/>
          <a:lstStyle/>
          <a:p>
            <a:endParaRPr lang="zh-CN" altLang="en-US"/>
          </a:p>
        </p:txBody>
      </p:sp>
      <p:sp>
        <p:nvSpPr>
          <p:cNvPr id="203831" name="Rectangle 55"/>
          <p:cNvSpPr>
            <a:spLocks noChangeArrowheads="1"/>
          </p:cNvSpPr>
          <p:nvPr/>
        </p:nvSpPr>
        <p:spPr bwMode="auto">
          <a:xfrm>
            <a:off x="5861050" y="539750"/>
            <a:ext cx="695325" cy="396875"/>
          </a:xfrm>
          <a:prstGeom prst="rect">
            <a:avLst/>
          </a:prstGeom>
          <a:noFill/>
          <a:ln w="12700">
            <a:noFill/>
            <a:miter lim="800000"/>
            <a:headEnd type="none" w="sm" len="sm"/>
            <a:tailEnd type="none" w="sm" len="sm"/>
          </a:ln>
          <a:effectLst>
            <a:outerShdw dist="107763" dir="2700000" algn="ctr" rotWithShape="0">
              <a:schemeClr val="bg2"/>
            </a:outerShdw>
          </a:effectLst>
        </p:spPr>
        <p:txBody>
          <a:bodyPr wrap="none">
            <a:spAutoFit/>
          </a:bodyPr>
          <a:lstStyle/>
          <a:p>
            <a:pPr eaLnBrk="0" fontAlgn="auto" hangingPunct="0">
              <a:spcBef>
                <a:spcPts val="0"/>
              </a:spcBef>
              <a:spcAft>
                <a:spcPts val="0"/>
              </a:spcAft>
              <a:defRPr/>
            </a:pPr>
            <a:r>
              <a:rPr kumimoji="1" lang="zh-CN" altLang="en-US" sz="2000" b="1">
                <a:latin typeface="宋体" pitchFamily="2" charset="-122"/>
                <a:ea typeface="+mn-ea"/>
                <a:cs typeface="Arial" pitchFamily="34" charset="0"/>
              </a:rPr>
              <a:t>演化</a:t>
            </a:r>
          </a:p>
        </p:txBody>
      </p:sp>
      <p:sp>
        <p:nvSpPr>
          <p:cNvPr id="98334" name="Rectangle 56"/>
          <p:cNvSpPr>
            <a:spLocks noChangeArrowheads="1"/>
          </p:cNvSpPr>
          <p:nvPr/>
        </p:nvSpPr>
        <p:spPr bwMode="auto">
          <a:xfrm>
            <a:off x="1157288" y="2897188"/>
            <a:ext cx="3111500" cy="2227262"/>
          </a:xfrm>
          <a:prstGeom prst="rect">
            <a:avLst/>
          </a:prstGeom>
          <a:noFill/>
          <a:ln w="9525">
            <a:noFill/>
            <a:miter lim="800000"/>
            <a:headEnd/>
            <a:tailEnd/>
          </a:ln>
        </p:spPr>
        <p:txBody>
          <a:bodyPr>
            <a:spAutoFit/>
          </a:bodyPr>
          <a:lstStyle/>
          <a:p>
            <a:pPr eaLnBrk="0" hangingPunct="0">
              <a:spcBef>
                <a:spcPct val="20000"/>
              </a:spcBef>
              <a:buClr>
                <a:schemeClr val="tx1"/>
              </a:buClr>
              <a:buSzPct val="75000"/>
              <a:buFont typeface="Monotype Sorts"/>
              <a:buNone/>
            </a:pPr>
            <a:r>
              <a:rPr kumimoji="1" lang="zh-CN" altLang="en-US" sz="2800" b="1">
                <a:latin typeface="Lucida Sans Unicode" pitchFamily="34" charset="0"/>
                <a:ea typeface="黑体" pitchFamily="49" charset="-122"/>
              </a:rPr>
              <a:t>特点</a:t>
            </a:r>
            <a:r>
              <a:rPr kumimoji="1" lang="zh-CN" altLang="en-US" sz="2800">
                <a:latin typeface="Lucida Sans Unicode" pitchFamily="34" charset="0"/>
                <a:ea typeface="黑体" pitchFamily="49" charset="-122"/>
              </a:rPr>
              <a:t>：主要用于支持面向对象开发过程体现了软件创建所固有的迭代和无间隙的特征</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B8C84823-FD8D-47B1-9F71-E864F5B88EF6}" type="slidenum">
              <a:rPr lang="en-US" altLang="zh-CN"/>
              <a:pPr fontAlgn="base">
                <a:spcBef>
                  <a:spcPct val="0"/>
                </a:spcBef>
                <a:spcAft>
                  <a:spcPct val="0"/>
                </a:spcAft>
                <a:defRPr/>
              </a:pPr>
              <a:t>20</a:t>
            </a:fld>
            <a:endParaRPr lang="en-US" altLang="zh-CN"/>
          </a:p>
        </p:txBody>
      </p:sp>
      <p:sp>
        <p:nvSpPr>
          <p:cNvPr id="60418" name="Rectangle 2"/>
          <p:cNvSpPr>
            <a:spLocks noGrp="1" noChangeArrowheads="1"/>
          </p:cNvSpPr>
          <p:nvPr>
            <p:ph type="title"/>
          </p:nvPr>
        </p:nvSpPr>
        <p:spPr/>
        <p:txBody>
          <a:bodyPr/>
          <a:lstStyle/>
          <a:p>
            <a:pPr eaLnBrk="1" fontAlgn="auto" hangingPunct="1">
              <a:spcAft>
                <a:spcPts val="0"/>
              </a:spcAft>
              <a:defRPr/>
            </a:pPr>
            <a:r>
              <a:rPr lang="zh-CN" altLang="en-US"/>
              <a:t>状态图</a:t>
            </a:r>
          </a:p>
        </p:txBody>
      </p:sp>
      <p:sp>
        <p:nvSpPr>
          <p:cNvPr id="43011" name="Rectangle 3"/>
          <p:cNvSpPr>
            <a:spLocks noGrp="1" noChangeArrowheads="1"/>
          </p:cNvSpPr>
          <p:nvPr>
            <p:ph type="body" idx="1"/>
          </p:nvPr>
        </p:nvSpPr>
        <p:spPr/>
        <p:txBody>
          <a:bodyPr/>
          <a:lstStyle/>
          <a:p>
            <a:pPr eaLnBrk="1" hangingPunct="1"/>
            <a:r>
              <a:rPr lang="zh-CN" altLang="en-US" sz="2000" smtClean="0"/>
              <a:t>在任一给定的时刻，一个对象总是处于某一特定的状态。</a:t>
            </a:r>
          </a:p>
          <a:p>
            <a:pPr eaLnBrk="1" hangingPunct="1"/>
            <a:r>
              <a:rPr lang="zh-CN" altLang="en-US" sz="2000" smtClean="0"/>
              <a:t>状态图主要表现一个对象所经历的状态序列，引起状态或活动转移的事件，以及因状态或活动转移而伴随的动作。</a:t>
            </a:r>
          </a:p>
        </p:txBody>
      </p:sp>
      <p:pic>
        <p:nvPicPr>
          <p:cNvPr id="60420" name="Picture 4"/>
          <p:cNvPicPr>
            <a:picLocks noChangeAspect="1" noChangeArrowheads="1"/>
          </p:cNvPicPr>
          <p:nvPr/>
        </p:nvPicPr>
        <p:blipFill>
          <a:blip r:embed="rId3"/>
          <a:srcRect/>
          <a:stretch>
            <a:fillRect/>
          </a:stretch>
        </p:blipFill>
        <p:spPr bwMode="auto">
          <a:xfrm>
            <a:off x="5257800" y="2667000"/>
            <a:ext cx="3208338" cy="4344988"/>
          </a:xfrm>
          <a:prstGeom prst="rect">
            <a:avLst/>
          </a:prstGeom>
          <a:noFill/>
          <a:ln w="9525" algn="ctr">
            <a:noFill/>
            <a:miter lim="800000"/>
            <a:headEnd/>
            <a:tailEnd/>
          </a:ln>
        </p:spPr>
      </p:pic>
      <p:grpSp>
        <p:nvGrpSpPr>
          <p:cNvPr id="43013" name="Group 5"/>
          <p:cNvGrpSpPr>
            <a:grpSpLocks/>
          </p:cNvGrpSpPr>
          <p:nvPr/>
        </p:nvGrpSpPr>
        <p:grpSpPr bwMode="auto">
          <a:xfrm>
            <a:off x="1295400" y="2971800"/>
            <a:ext cx="1954213" cy="3424238"/>
            <a:chOff x="3168" y="1789"/>
            <a:chExt cx="1231" cy="2157"/>
          </a:xfrm>
        </p:grpSpPr>
        <p:sp>
          <p:nvSpPr>
            <p:cNvPr id="43019" name="Oval 6"/>
            <p:cNvSpPr>
              <a:spLocks noChangeArrowheads="1"/>
            </p:cNvSpPr>
            <p:nvPr/>
          </p:nvSpPr>
          <p:spPr bwMode="auto">
            <a:xfrm>
              <a:off x="3598" y="1789"/>
              <a:ext cx="158" cy="159"/>
            </a:xfrm>
            <a:prstGeom prst="ellipse">
              <a:avLst/>
            </a:prstGeom>
            <a:solidFill>
              <a:srgbClr val="000000"/>
            </a:solidFill>
            <a:ln w="0">
              <a:solidFill>
                <a:srgbClr val="990033"/>
              </a:solidFill>
              <a:round/>
              <a:headEnd/>
              <a:tailEnd/>
            </a:ln>
          </p:spPr>
          <p:txBody>
            <a:bodyPr/>
            <a:lstStyle/>
            <a:p>
              <a:endParaRPr lang="zh-CN" altLang="en-US">
                <a:latin typeface="Lucida Sans Unicode" pitchFamily="34" charset="0"/>
                <a:ea typeface="黑体" pitchFamily="49" charset="-122"/>
              </a:endParaRPr>
            </a:p>
          </p:txBody>
        </p:sp>
        <p:sp>
          <p:nvSpPr>
            <p:cNvPr id="43020" name="Rectangle 7"/>
            <p:cNvSpPr>
              <a:spLocks noChangeArrowheads="1"/>
            </p:cNvSpPr>
            <p:nvPr/>
          </p:nvSpPr>
          <p:spPr bwMode="auto">
            <a:xfrm>
              <a:off x="3790" y="1789"/>
              <a:ext cx="576" cy="173"/>
            </a:xfrm>
            <a:prstGeom prst="rect">
              <a:avLst/>
            </a:prstGeom>
            <a:noFill/>
            <a:ln w="9525">
              <a:noFill/>
              <a:miter lim="800000"/>
              <a:headEnd/>
              <a:tailEnd/>
            </a:ln>
          </p:spPr>
          <p:txBody>
            <a:bodyPr wrap="none" lIns="0" tIns="0" rIns="0" bIns="0">
              <a:spAutoFit/>
            </a:bodyPr>
            <a:lstStyle/>
            <a:p>
              <a:r>
                <a:rPr lang="zh-CN" altLang="en-US">
                  <a:ea typeface="黑体" pitchFamily="49" charset="-122"/>
                </a:rPr>
                <a:t>起始状态</a:t>
              </a:r>
            </a:p>
          </p:txBody>
        </p:sp>
        <p:sp>
          <p:nvSpPr>
            <p:cNvPr id="43021" name="AutoShape 8"/>
            <p:cNvSpPr>
              <a:spLocks noChangeArrowheads="1"/>
            </p:cNvSpPr>
            <p:nvPr/>
          </p:nvSpPr>
          <p:spPr bwMode="auto">
            <a:xfrm>
              <a:off x="3168" y="2709"/>
              <a:ext cx="1056" cy="315"/>
            </a:xfrm>
            <a:prstGeom prst="roundRect">
              <a:avLst>
                <a:gd name="adj" fmla="val 15907"/>
              </a:avLst>
            </a:prstGeom>
            <a:solidFill>
              <a:srgbClr val="FFFFCC"/>
            </a:solidFill>
            <a:ln w="0">
              <a:solidFill>
                <a:srgbClr val="990033"/>
              </a:solidFill>
              <a:round/>
              <a:headEnd/>
              <a:tailEnd/>
            </a:ln>
          </p:spPr>
          <p:txBody>
            <a:bodyPr/>
            <a:lstStyle/>
            <a:p>
              <a:endParaRPr lang="zh-CN" altLang="en-US">
                <a:latin typeface="Lucida Sans Unicode" pitchFamily="34" charset="0"/>
                <a:ea typeface="黑体" pitchFamily="49" charset="-122"/>
              </a:endParaRPr>
            </a:p>
          </p:txBody>
        </p:sp>
        <p:sp>
          <p:nvSpPr>
            <p:cNvPr id="43022" name="Rectangle 9"/>
            <p:cNvSpPr>
              <a:spLocks noChangeArrowheads="1"/>
            </p:cNvSpPr>
            <p:nvPr/>
          </p:nvSpPr>
          <p:spPr bwMode="auto">
            <a:xfrm>
              <a:off x="3408" y="2784"/>
              <a:ext cx="576" cy="173"/>
            </a:xfrm>
            <a:prstGeom prst="rect">
              <a:avLst/>
            </a:prstGeom>
            <a:noFill/>
            <a:ln w="9525">
              <a:noFill/>
              <a:miter lim="800000"/>
              <a:headEnd/>
              <a:tailEnd/>
            </a:ln>
          </p:spPr>
          <p:txBody>
            <a:bodyPr wrap="none" lIns="0" tIns="0" rIns="0" bIns="0">
              <a:spAutoFit/>
            </a:bodyPr>
            <a:lstStyle/>
            <a:p>
              <a:r>
                <a:rPr lang="zh-CN" altLang="en-US">
                  <a:ea typeface="黑体" pitchFamily="49" charset="-122"/>
                </a:rPr>
                <a:t>中间状态</a:t>
              </a:r>
            </a:p>
          </p:txBody>
        </p:sp>
        <p:sp>
          <p:nvSpPr>
            <p:cNvPr id="43023" name="Oval 10"/>
            <p:cNvSpPr>
              <a:spLocks noChangeArrowheads="1"/>
            </p:cNvSpPr>
            <p:nvPr/>
          </p:nvSpPr>
          <p:spPr bwMode="auto">
            <a:xfrm>
              <a:off x="3564" y="3720"/>
              <a:ext cx="226" cy="226"/>
            </a:xfrm>
            <a:prstGeom prst="ellipse">
              <a:avLst/>
            </a:prstGeom>
            <a:noFill/>
            <a:ln w="0">
              <a:solidFill>
                <a:srgbClr val="990033"/>
              </a:solidFill>
              <a:round/>
              <a:headEnd/>
              <a:tailEnd/>
            </a:ln>
          </p:spPr>
          <p:txBody>
            <a:bodyPr/>
            <a:lstStyle/>
            <a:p>
              <a:endParaRPr lang="zh-CN" altLang="en-US">
                <a:latin typeface="Lucida Sans Unicode" pitchFamily="34" charset="0"/>
                <a:ea typeface="黑体" pitchFamily="49" charset="-122"/>
              </a:endParaRPr>
            </a:p>
          </p:txBody>
        </p:sp>
        <p:sp>
          <p:nvSpPr>
            <p:cNvPr id="43024" name="Oval 11"/>
            <p:cNvSpPr>
              <a:spLocks noChangeArrowheads="1"/>
            </p:cNvSpPr>
            <p:nvPr/>
          </p:nvSpPr>
          <p:spPr bwMode="auto">
            <a:xfrm>
              <a:off x="3598" y="3754"/>
              <a:ext cx="158" cy="159"/>
            </a:xfrm>
            <a:prstGeom prst="ellipse">
              <a:avLst/>
            </a:prstGeom>
            <a:solidFill>
              <a:srgbClr val="000000"/>
            </a:solidFill>
            <a:ln w="0">
              <a:solidFill>
                <a:srgbClr val="990033"/>
              </a:solidFill>
              <a:round/>
              <a:headEnd/>
              <a:tailEnd/>
            </a:ln>
          </p:spPr>
          <p:txBody>
            <a:bodyPr/>
            <a:lstStyle/>
            <a:p>
              <a:endParaRPr lang="zh-CN" altLang="en-US">
                <a:latin typeface="Lucida Sans Unicode" pitchFamily="34" charset="0"/>
                <a:ea typeface="黑体" pitchFamily="49" charset="-122"/>
              </a:endParaRPr>
            </a:p>
          </p:txBody>
        </p:sp>
        <p:sp>
          <p:nvSpPr>
            <p:cNvPr id="43025" name="Rectangle 12"/>
            <p:cNvSpPr>
              <a:spLocks noChangeArrowheads="1"/>
            </p:cNvSpPr>
            <p:nvPr/>
          </p:nvSpPr>
          <p:spPr bwMode="auto">
            <a:xfrm>
              <a:off x="3823" y="3720"/>
              <a:ext cx="576" cy="173"/>
            </a:xfrm>
            <a:prstGeom prst="rect">
              <a:avLst/>
            </a:prstGeom>
            <a:noFill/>
            <a:ln w="9525">
              <a:noFill/>
              <a:miter lim="800000"/>
              <a:headEnd/>
              <a:tailEnd/>
            </a:ln>
          </p:spPr>
          <p:txBody>
            <a:bodyPr wrap="none" lIns="0" tIns="0" rIns="0" bIns="0">
              <a:spAutoFit/>
            </a:bodyPr>
            <a:lstStyle/>
            <a:p>
              <a:r>
                <a:rPr lang="zh-CN" altLang="en-US">
                  <a:ea typeface="黑体" pitchFamily="49" charset="-122"/>
                </a:rPr>
                <a:t>结束状态</a:t>
              </a:r>
            </a:p>
          </p:txBody>
        </p:sp>
        <p:sp>
          <p:nvSpPr>
            <p:cNvPr id="43026" name="Freeform 13"/>
            <p:cNvSpPr>
              <a:spLocks/>
            </p:cNvSpPr>
            <p:nvPr/>
          </p:nvSpPr>
          <p:spPr bwMode="auto">
            <a:xfrm>
              <a:off x="3681" y="1948"/>
              <a:ext cx="33" cy="761"/>
            </a:xfrm>
            <a:custGeom>
              <a:avLst/>
              <a:gdLst>
                <a:gd name="T0" fmla="*/ 0 w 4"/>
                <a:gd name="T1" fmla="*/ 0 h 91"/>
                <a:gd name="T2" fmla="*/ 0 w 4"/>
                <a:gd name="T3" fmla="*/ 761 h 91"/>
                <a:gd name="T4" fmla="*/ 33 w 4"/>
                <a:gd name="T5" fmla="*/ 669 h 91"/>
                <a:gd name="T6" fmla="*/ 0 60000 65536"/>
                <a:gd name="T7" fmla="*/ 0 60000 65536"/>
                <a:gd name="T8" fmla="*/ 0 60000 65536"/>
                <a:gd name="T9" fmla="*/ 0 w 4"/>
                <a:gd name="T10" fmla="*/ 0 h 91"/>
                <a:gd name="T11" fmla="*/ 4 w 4"/>
                <a:gd name="T12" fmla="*/ 91 h 91"/>
              </a:gdLst>
              <a:ahLst/>
              <a:cxnLst>
                <a:cxn ang="T6">
                  <a:pos x="T0" y="T1"/>
                </a:cxn>
                <a:cxn ang="T7">
                  <a:pos x="T2" y="T3"/>
                </a:cxn>
                <a:cxn ang="T8">
                  <a:pos x="T4" y="T5"/>
                </a:cxn>
              </a:cxnLst>
              <a:rect l="T9" t="T10" r="T11" b="T12"/>
              <a:pathLst>
                <a:path w="4" h="91">
                  <a:moveTo>
                    <a:pt x="0" y="0"/>
                  </a:moveTo>
                  <a:lnTo>
                    <a:pt x="0" y="91"/>
                  </a:lnTo>
                  <a:lnTo>
                    <a:pt x="4" y="80"/>
                  </a:lnTo>
                </a:path>
              </a:pathLst>
            </a:custGeom>
            <a:noFill/>
            <a:ln w="0">
              <a:solidFill>
                <a:srgbClr val="990033"/>
              </a:solidFill>
              <a:prstDash val="solid"/>
              <a:round/>
              <a:headEnd/>
              <a:tailEnd/>
            </a:ln>
          </p:spPr>
          <p:txBody>
            <a:bodyPr/>
            <a:lstStyle/>
            <a:p>
              <a:endParaRPr lang="zh-CN" altLang="en-US"/>
            </a:p>
          </p:txBody>
        </p:sp>
        <p:sp>
          <p:nvSpPr>
            <p:cNvPr id="43027" name="Line 14"/>
            <p:cNvSpPr>
              <a:spLocks noChangeShapeType="1"/>
            </p:cNvSpPr>
            <p:nvPr/>
          </p:nvSpPr>
          <p:spPr bwMode="auto">
            <a:xfrm flipH="1" flipV="1">
              <a:off x="3639" y="2617"/>
              <a:ext cx="42" cy="92"/>
            </a:xfrm>
            <a:prstGeom prst="line">
              <a:avLst/>
            </a:prstGeom>
            <a:noFill/>
            <a:ln w="0">
              <a:solidFill>
                <a:srgbClr val="990033"/>
              </a:solidFill>
              <a:round/>
              <a:headEnd/>
              <a:tailEnd/>
            </a:ln>
          </p:spPr>
          <p:txBody>
            <a:bodyPr/>
            <a:lstStyle/>
            <a:p>
              <a:endParaRPr lang="zh-CN" altLang="en-US"/>
            </a:p>
          </p:txBody>
        </p:sp>
        <p:sp>
          <p:nvSpPr>
            <p:cNvPr id="43028" name="Freeform 15"/>
            <p:cNvSpPr>
              <a:spLocks/>
            </p:cNvSpPr>
            <p:nvPr/>
          </p:nvSpPr>
          <p:spPr bwMode="auto">
            <a:xfrm>
              <a:off x="3681" y="3077"/>
              <a:ext cx="33" cy="643"/>
            </a:xfrm>
            <a:custGeom>
              <a:avLst/>
              <a:gdLst>
                <a:gd name="T0" fmla="*/ 0 w 4"/>
                <a:gd name="T1" fmla="*/ 0 h 77"/>
                <a:gd name="T2" fmla="*/ 0 w 4"/>
                <a:gd name="T3" fmla="*/ 643 h 77"/>
                <a:gd name="T4" fmla="*/ 33 w 4"/>
                <a:gd name="T5" fmla="*/ 551 h 77"/>
                <a:gd name="T6" fmla="*/ 0 60000 65536"/>
                <a:gd name="T7" fmla="*/ 0 60000 65536"/>
                <a:gd name="T8" fmla="*/ 0 60000 65536"/>
                <a:gd name="T9" fmla="*/ 0 w 4"/>
                <a:gd name="T10" fmla="*/ 0 h 77"/>
                <a:gd name="T11" fmla="*/ 4 w 4"/>
                <a:gd name="T12" fmla="*/ 77 h 77"/>
              </a:gdLst>
              <a:ahLst/>
              <a:cxnLst>
                <a:cxn ang="T6">
                  <a:pos x="T0" y="T1"/>
                </a:cxn>
                <a:cxn ang="T7">
                  <a:pos x="T2" y="T3"/>
                </a:cxn>
                <a:cxn ang="T8">
                  <a:pos x="T4" y="T5"/>
                </a:cxn>
              </a:cxnLst>
              <a:rect l="T9" t="T10" r="T11" b="T12"/>
              <a:pathLst>
                <a:path w="4" h="77">
                  <a:moveTo>
                    <a:pt x="0" y="0"/>
                  </a:moveTo>
                  <a:lnTo>
                    <a:pt x="0" y="77"/>
                  </a:lnTo>
                  <a:lnTo>
                    <a:pt x="4" y="66"/>
                  </a:lnTo>
                </a:path>
              </a:pathLst>
            </a:custGeom>
            <a:noFill/>
            <a:ln w="0">
              <a:solidFill>
                <a:srgbClr val="990033"/>
              </a:solidFill>
              <a:prstDash val="solid"/>
              <a:round/>
              <a:headEnd/>
              <a:tailEnd/>
            </a:ln>
          </p:spPr>
          <p:txBody>
            <a:bodyPr/>
            <a:lstStyle/>
            <a:p>
              <a:endParaRPr lang="zh-CN" altLang="en-US"/>
            </a:p>
          </p:txBody>
        </p:sp>
        <p:sp>
          <p:nvSpPr>
            <p:cNvPr id="43029" name="Line 16"/>
            <p:cNvSpPr>
              <a:spLocks noChangeShapeType="1"/>
            </p:cNvSpPr>
            <p:nvPr/>
          </p:nvSpPr>
          <p:spPr bwMode="auto">
            <a:xfrm flipH="1" flipV="1">
              <a:off x="3639" y="3628"/>
              <a:ext cx="42" cy="92"/>
            </a:xfrm>
            <a:prstGeom prst="line">
              <a:avLst/>
            </a:prstGeom>
            <a:noFill/>
            <a:ln w="0">
              <a:solidFill>
                <a:srgbClr val="990033"/>
              </a:solidFill>
              <a:round/>
              <a:headEnd/>
              <a:tailEnd/>
            </a:ln>
          </p:spPr>
          <p:txBody>
            <a:bodyPr/>
            <a:lstStyle/>
            <a:p>
              <a:endParaRPr lang="zh-CN" altLang="en-US"/>
            </a:p>
          </p:txBody>
        </p:sp>
        <p:sp>
          <p:nvSpPr>
            <p:cNvPr id="43030" name="Rectangle 17"/>
            <p:cNvSpPr>
              <a:spLocks noChangeArrowheads="1"/>
            </p:cNvSpPr>
            <p:nvPr/>
          </p:nvSpPr>
          <p:spPr bwMode="auto">
            <a:xfrm>
              <a:off x="3698" y="2265"/>
              <a:ext cx="288" cy="173"/>
            </a:xfrm>
            <a:prstGeom prst="rect">
              <a:avLst/>
            </a:prstGeom>
            <a:noFill/>
            <a:ln w="9525">
              <a:noFill/>
              <a:miter lim="800000"/>
              <a:headEnd/>
              <a:tailEnd/>
            </a:ln>
          </p:spPr>
          <p:txBody>
            <a:bodyPr wrap="none" lIns="0" tIns="0" rIns="0" bIns="0">
              <a:spAutoFit/>
            </a:bodyPr>
            <a:lstStyle/>
            <a:p>
              <a:r>
                <a:rPr lang="zh-CN" altLang="en-US">
                  <a:ea typeface="黑体" pitchFamily="49" charset="-122"/>
                </a:rPr>
                <a:t>开始</a:t>
              </a:r>
            </a:p>
          </p:txBody>
        </p:sp>
        <p:sp>
          <p:nvSpPr>
            <p:cNvPr id="43031" name="Rectangle 18"/>
            <p:cNvSpPr>
              <a:spLocks noChangeArrowheads="1"/>
            </p:cNvSpPr>
            <p:nvPr/>
          </p:nvSpPr>
          <p:spPr bwMode="auto">
            <a:xfrm>
              <a:off x="3698" y="3336"/>
              <a:ext cx="288" cy="173"/>
            </a:xfrm>
            <a:prstGeom prst="rect">
              <a:avLst/>
            </a:prstGeom>
            <a:noFill/>
            <a:ln w="9525">
              <a:noFill/>
              <a:miter lim="800000"/>
              <a:headEnd/>
              <a:tailEnd/>
            </a:ln>
          </p:spPr>
          <p:txBody>
            <a:bodyPr wrap="none" lIns="0" tIns="0" rIns="0" bIns="0">
              <a:spAutoFit/>
            </a:bodyPr>
            <a:lstStyle/>
            <a:p>
              <a:r>
                <a:rPr lang="zh-CN" altLang="en-US">
                  <a:ea typeface="黑体" pitchFamily="49" charset="-122"/>
                </a:rPr>
                <a:t>结束</a:t>
              </a:r>
            </a:p>
          </p:txBody>
        </p:sp>
      </p:grpSp>
      <p:sp>
        <p:nvSpPr>
          <p:cNvPr id="60435" name="AutoShape 19"/>
          <p:cNvSpPr>
            <a:spLocks noChangeArrowheads="1"/>
          </p:cNvSpPr>
          <p:nvPr/>
        </p:nvSpPr>
        <p:spPr bwMode="auto">
          <a:xfrm>
            <a:off x="7239000" y="2819400"/>
            <a:ext cx="1600200" cy="1066800"/>
          </a:xfrm>
          <a:prstGeom prst="wedgeRoundRectCallout">
            <a:avLst>
              <a:gd name="adj1" fmla="val -101986"/>
              <a:gd name="adj2" fmla="val 20685"/>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zh-CN" altLang="en-US">
                <a:latin typeface="Lucida Sans Unicode" pitchFamily="34" charset="0"/>
                <a:ea typeface="黑体" pitchFamily="49" charset="-122"/>
              </a:rPr>
              <a:t>浸泡</a:t>
            </a:r>
          </a:p>
        </p:txBody>
      </p:sp>
      <p:sp>
        <p:nvSpPr>
          <p:cNvPr id="60436" name="AutoShape 20"/>
          <p:cNvSpPr>
            <a:spLocks noChangeArrowheads="1"/>
          </p:cNvSpPr>
          <p:nvPr/>
        </p:nvSpPr>
        <p:spPr bwMode="auto">
          <a:xfrm>
            <a:off x="7315200" y="3429000"/>
            <a:ext cx="1600200" cy="1066800"/>
          </a:xfrm>
          <a:prstGeom prst="wedgeRoundRectCallout">
            <a:avLst>
              <a:gd name="adj1" fmla="val -104069"/>
              <a:gd name="adj2" fmla="val 32889"/>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zh-CN" altLang="en-US">
                <a:latin typeface="Lucida Sans Unicode" pitchFamily="34" charset="0"/>
                <a:ea typeface="黑体" pitchFamily="49" charset="-122"/>
              </a:rPr>
              <a:t>洗涤</a:t>
            </a:r>
          </a:p>
        </p:txBody>
      </p:sp>
      <p:sp>
        <p:nvSpPr>
          <p:cNvPr id="60437" name="AutoShape 21"/>
          <p:cNvSpPr>
            <a:spLocks noChangeArrowheads="1"/>
          </p:cNvSpPr>
          <p:nvPr/>
        </p:nvSpPr>
        <p:spPr bwMode="auto">
          <a:xfrm>
            <a:off x="7315200" y="4114800"/>
            <a:ext cx="1600200" cy="1066800"/>
          </a:xfrm>
          <a:prstGeom prst="wedgeRoundRectCallout">
            <a:avLst>
              <a:gd name="adj1" fmla="val -105356"/>
              <a:gd name="adj2" fmla="val 40773"/>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zh-CN" altLang="en-US">
                <a:latin typeface="Lucida Sans Unicode" pitchFamily="34" charset="0"/>
                <a:ea typeface="黑体" pitchFamily="49" charset="-122"/>
              </a:rPr>
              <a:t>漂洗</a:t>
            </a:r>
          </a:p>
        </p:txBody>
      </p:sp>
      <p:sp>
        <p:nvSpPr>
          <p:cNvPr id="60438" name="AutoShape 22"/>
          <p:cNvSpPr>
            <a:spLocks noChangeArrowheads="1"/>
          </p:cNvSpPr>
          <p:nvPr/>
        </p:nvSpPr>
        <p:spPr bwMode="auto">
          <a:xfrm>
            <a:off x="7315200" y="4876800"/>
            <a:ext cx="1600200" cy="1066800"/>
          </a:xfrm>
          <a:prstGeom prst="wedgeRoundRectCallout">
            <a:avLst>
              <a:gd name="adj1" fmla="val -111208"/>
              <a:gd name="adj2" fmla="val 50894"/>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zh-CN" altLang="en-US">
                <a:latin typeface="Lucida Sans Unicode" pitchFamily="34" charset="0"/>
                <a:ea typeface="黑体" pitchFamily="49" charset="-122"/>
              </a:rPr>
              <a:t>脱水</a:t>
            </a:r>
          </a:p>
        </p:txBody>
      </p:sp>
      <p:sp>
        <p:nvSpPr>
          <p:cNvPr id="60439" name="Text Box 23"/>
          <p:cNvSpPr txBox="1">
            <a:spLocks noChangeArrowheads="1"/>
          </p:cNvSpPr>
          <p:nvPr/>
        </p:nvSpPr>
        <p:spPr bwMode="auto">
          <a:xfrm>
            <a:off x="4572000" y="3581400"/>
            <a:ext cx="609600" cy="2663825"/>
          </a:xfrm>
          <a:prstGeom prst="rect">
            <a:avLst/>
          </a:prstGeom>
          <a:noFill/>
          <a:ln w="9525" algn="ctr">
            <a:noFill/>
            <a:miter lim="800000"/>
            <a:headEnd/>
            <a:tailEnd/>
          </a:ln>
        </p:spPr>
        <p:txBody>
          <a:bodyPr lIns="107950" tIns="53975" rIns="107950" bIns="53975">
            <a:spAutoFit/>
          </a:bodyPr>
          <a:lstStyle/>
          <a:p>
            <a:r>
              <a:rPr lang="zh-CN" altLang="en-US">
                <a:latin typeface="Lucida Sans Unicode" pitchFamily="34" charset="0"/>
                <a:ea typeface="黑体" pitchFamily="49" charset="-122"/>
              </a:rPr>
              <a:t>洗衣机的状态图</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4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0435"/>
                                        </p:tgtEl>
                                        <p:attrNameLst>
                                          <p:attrName>style.visibility</p:attrName>
                                        </p:attrNameLst>
                                      </p:cBhvr>
                                      <p:to>
                                        <p:strVal val="visible"/>
                                      </p:to>
                                    </p:set>
                                  </p:childTnLst>
                                  <p:subTnLst>
                                    <p:set>
                                      <p:cBhvr override="childStyle">
                                        <p:cTn dur="1" fill="hold" display="0" masterRel="nextClick" afterEffect="1"/>
                                        <p:tgtEl>
                                          <p:spTgt spid="6043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0436"/>
                                        </p:tgtEl>
                                        <p:attrNameLst>
                                          <p:attrName>style.visibility</p:attrName>
                                        </p:attrNameLst>
                                      </p:cBhvr>
                                      <p:to>
                                        <p:strVal val="visible"/>
                                      </p:to>
                                    </p:set>
                                  </p:childTnLst>
                                  <p:subTnLst>
                                    <p:set>
                                      <p:cBhvr override="childStyle">
                                        <p:cTn dur="1" fill="hold" display="0" masterRel="nextClick" afterEffect="1"/>
                                        <p:tgtEl>
                                          <p:spTgt spid="60436"/>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437"/>
                                        </p:tgtEl>
                                        <p:attrNameLst>
                                          <p:attrName>style.visibility</p:attrName>
                                        </p:attrNameLst>
                                      </p:cBhvr>
                                      <p:to>
                                        <p:strVal val="visible"/>
                                      </p:to>
                                    </p:set>
                                  </p:childTnLst>
                                  <p:subTnLst>
                                    <p:set>
                                      <p:cBhvr override="childStyle">
                                        <p:cTn dur="1" fill="hold" display="0" masterRel="nextClick" afterEffect="1"/>
                                        <p:tgtEl>
                                          <p:spTgt spid="60437"/>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0438"/>
                                        </p:tgtEl>
                                        <p:attrNameLst>
                                          <p:attrName>style.visibility</p:attrName>
                                        </p:attrNameLst>
                                      </p:cBhvr>
                                      <p:to>
                                        <p:strVal val="visible"/>
                                      </p:to>
                                    </p:set>
                                  </p:childTnLst>
                                  <p:subTnLst>
                                    <p:set>
                                      <p:cBhvr override="childStyle">
                                        <p:cTn dur="1" fill="hold" display="0" masterRel="nextClick" afterEffect="1"/>
                                        <p:tgtEl>
                                          <p:spTgt spid="6043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35" grpId="0" animBg="1"/>
      <p:bldP spid="60436" grpId="0" animBg="1"/>
      <p:bldP spid="60437" grpId="0" animBg="1"/>
      <p:bldP spid="60438" grpId="0" animBg="1"/>
      <p:bldP spid="604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842DF185-9B93-4B6B-9AA1-597FE3941A0D}" type="slidenum">
              <a:rPr lang="en-US" altLang="zh-CN"/>
              <a:pPr fontAlgn="base">
                <a:spcBef>
                  <a:spcPct val="0"/>
                </a:spcBef>
                <a:spcAft>
                  <a:spcPct val="0"/>
                </a:spcAft>
                <a:defRPr/>
              </a:pPr>
              <a:t>21</a:t>
            </a:fld>
            <a:endParaRPr lang="en-US" altLang="zh-CN"/>
          </a:p>
        </p:txBody>
      </p:sp>
      <p:sp>
        <p:nvSpPr>
          <p:cNvPr id="62466" name="Rectangle 2"/>
          <p:cNvSpPr>
            <a:spLocks noGrp="1" noChangeArrowheads="1"/>
          </p:cNvSpPr>
          <p:nvPr>
            <p:ph type="title"/>
          </p:nvPr>
        </p:nvSpPr>
        <p:spPr/>
        <p:txBody>
          <a:bodyPr/>
          <a:lstStyle/>
          <a:p>
            <a:pPr eaLnBrk="1" fontAlgn="auto" hangingPunct="1">
              <a:spcAft>
                <a:spcPts val="0"/>
              </a:spcAft>
              <a:defRPr/>
            </a:pPr>
            <a:r>
              <a:rPr lang="zh-CN" altLang="en-US"/>
              <a:t>时序图的定义</a:t>
            </a:r>
          </a:p>
        </p:txBody>
      </p:sp>
      <p:sp>
        <p:nvSpPr>
          <p:cNvPr id="45059" name="Rectangle 3"/>
          <p:cNvSpPr>
            <a:spLocks noGrp="1" noChangeArrowheads="1"/>
          </p:cNvSpPr>
          <p:nvPr>
            <p:ph type="body" idx="1"/>
          </p:nvPr>
        </p:nvSpPr>
        <p:spPr/>
        <p:txBody>
          <a:bodyPr/>
          <a:lstStyle/>
          <a:p>
            <a:pPr eaLnBrk="1" hangingPunct="1"/>
            <a:r>
              <a:rPr lang="zh-CN" altLang="en-US" sz="2000" smtClean="0"/>
              <a:t>在一个运行的系统中，对象之间要发生交互，并且这些交互要经历一定的时间。</a:t>
            </a:r>
          </a:p>
          <a:p>
            <a:pPr eaLnBrk="1" hangingPunct="1"/>
            <a:r>
              <a:rPr lang="zh-CN" altLang="en-US" sz="2000" smtClean="0"/>
              <a:t>顺序图表达的正是这种基于时间的动态交互。重点是完成某个行为的对象类和这些对象类之间所传递的消息的时间顺序。</a:t>
            </a:r>
          </a:p>
        </p:txBody>
      </p:sp>
      <p:grpSp>
        <p:nvGrpSpPr>
          <p:cNvPr id="45060" name="Group 4"/>
          <p:cNvGrpSpPr>
            <a:grpSpLocks/>
          </p:cNvGrpSpPr>
          <p:nvPr/>
        </p:nvGrpSpPr>
        <p:grpSpPr bwMode="auto">
          <a:xfrm>
            <a:off x="2819400" y="3032125"/>
            <a:ext cx="2870200" cy="3825875"/>
            <a:chOff x="2051" y="1100"/>
            <a:chExt cx="1808" cy="2410"/>
          </a:xfrm>
        </p:grpSpPr>
        <p:sp>
          <p:nvSpPr>
            <p:cNvPr id="45061" name="Oval 5"/>
            <p:cNvSpPr>
              <a:spLocks noChangeArrowheads="1"/>
            </p:cNvSpPr>
            <p:nvPr/>
          </p:nvSpPr>
          <p:spPr bwMode="auto">
            <a:xfrm>
              <a:off x="2170" y="1172"/>
              <a:ext cx="136" cy="135"/>
            </a:xfrm>
            <a:prstGeom prst="ellipse">
              <a:avLst/>
            </a:prstGeom>
            <a:noFill/>
            <a:ln w="0">
              <a:solidFill>
                <a:srgbClr val="990033"/>
              </a:solidFill>
              <a:round/>
              <a:headEnd/>
              <a:tailEnd/>
            </a:ln>
          </p:spPr>
          <p:txBody>
            <a:bodyPr/>
            <a:lstStyle/>
            <a:p>
              <a:endParaRPr lang="zh-CN" altLang="en-US">
                <a:latin typeface="Lucida Sans Unicode" pitchFamily="34" charset="0"/>
                <a:ea typeface="黑体" pitchFamily="49" charset="-122"/>
              </a:endParaRPr>
            </a:p>
          </p:txBody>
        </p:sp>
        <p:sp>
          <p:nvSpPr>
            <p:cNvPr id="45062" name="Line 6"/>
            <p:cNvSpPr>
              <a:spLocks noChangeShapeType="1"/>
            </p:cNvSpPr>
            <p:nvPr/>
          </p:nvSpPr>
          <p:spPr bwMode="auto">
            <a:xfrm>
              <a:off x="2226" y="1292"/>
              <a:ext cx="1" cy="119"/>
            </a:xfrm>
            <a:prstGeom prst="line">
              <a:avLst/>
            </a:prstGeom>
            <a:noFill/>
            <a:ln w="0">
              <a:solidFill>
                <a:srgbClr val="990033"/>
              </a:solidFill>
              <a:round/>
              <a:headEnd/>
              <a:tailEnd/>
            </a:ln>
          </p:spPr>
          <p:txBody>
            <a:bodyPr/>
            <a:lstStyle/>
            <a:p>
              <a:endParaRPr lang="zh-CN" altLang="en-US"/>
            </a:p>
          </p:txBody>
        </p:sp>
        <p:sp>
          <p:nvSpPr>
            <p:cNvPr id="45063" name="Line 7"/>
            <p:cNvSpPr>
              <a:spLocks noChangeShapeType="1"/>
            </p:cNvSpPr>
            <p:nvPr/>
          </p:nvSpPr>
          <p:spPr bwMode="auto">
            <a:xfrm>
              <a:off x="2131" y="1331"/>
              <a:ext cx="198" cy="1"/>
            </a:xfrm>
            <a:prstGeom prst="line">
              <a:avLst/>
            </a:prstGeom>
            <a:noFill/>
            <a:ln w="0">
              <a:solidFill>
                <a:srgbClr val="990033"/>
              </a:solidFill>
              <a:round/>
              <a:headEnd/>
              <a:tailEnd/>
            </a:ln>
          </p:spPr>
          <p:txBody>
            <a:bodyPr/>
            <a:lstStyle/>
            <a:p>
              <a:endParaRPr lang="zh-CN" altLang="en-US"/>
            </a:p>
          </p:txBody>
        </p:sp>
        <p:sp>
          <p:nvSpPr>
            <p:cNvPr id="45064" name="Freeform 8"/>
            <p:cNvSpPr>
              <a:spLocks/>
            </p:cNvSpPr>
            <p:nvPr/>
          </p:nvSpPr>
          <p:spPr bwMode="auto">
            <a:xfrm>
              <a:off x="2091" y="1411"/>
              <a:ext cx="277" cy="134"/>
            </a:xfrm>
            <a:custGeom>
              <a:avLst/>
              <a:gdLst>
                <a:gd name="T0" fmla="*/ 0 w 35"/>
                <a:gd name="T1" fmla="*/ 134 h 17"/>
                <a:gd name="T2" fmla="*/ 135 w 35"/>
                <a:gd name="T3" fmla="*/ 0 h 17"/>
                <a:gd name="T4" fmla="*/ 277 w 35"/>
                <a:gd name="T5" fmla="*/ 134 h 17"/>
                <a:gd name="T6" fmla="*/ 0 60000 65536"/>
                <a:gd name="T7" fmla="*/ 0 60000 65536"/>
                <a:gd name="T8" fmla="*/ 0 60000 65536"/>
                <a:gd name="T9" fmla="*/ 0 w 35"/>
                <a:gd name="T10" fmla="*/ 0 h 17"/>
                <a:gd name="T11" fmla="*/ 35 w 35"/>
                <a:gd name="T12" fmla="*/ 17 h 17"/>
              </a:gdLst>
              <a:ahLst/>
              <a:cxnLst>
                <a:cxn ang="T6">
                  <a:pos x="T0" y="T1"/>
                </a:cxn>
                <a:cxn ang="T7">
                  <a:pos x="T2" y="T3"/>
                </a:cxn>
                <a:cxn ang="T8">
                  <a:pos x="T4" y="T5"/>
                </a:cxn>
              </a:cxnLst>
              <a:rect l="T9" t="T10" r="T11" b="T12"/>
              <a:pathLst>
                <a:path w="35" h="17">
                  <a:moveTo>
                    <a:pt x="0" y="17"/>
                  </a:moveTo>
                  <a:lnTo>
                    <a:pt x="17" y="0"/>
                  </a:lnTo>
                  <a:lnTo>
                    <a:pt x="35" y="17"/>
                  </a:lnTo>
                </a:path>
              </a:pathLst>
            </a:custGeom>
            <a:noFill/>
            <a:ln w="0">
              <a:solidFill>
                <a:srgbClr val="990033"/>
              </a:solidFill>
              <a:prstDash val="solid"/>
              <a:round/>
              <a:headEnd/>
              <a:tailEnd/>
            </a:ln>
          </p:spPr>
          <p:txBody>
            <a:bodyPr/>
            <a:lstStyle/>
            <a:p>
              <a:endParaRPr lang="zh-CN" altLang="en-US"/>
            </a:p>
          </p:txBody>
        </p:sp>
        <p:sp>
          <p:nvSpPr>
            <p:cNvPr id="45065" name="Rectangle 9"/>
            <p:cNvSpPr>
              <a:spLocks noChangeArrowheads="1"/>
            </p:cNvSpPr>
            <p:nvPr/>
          </p:nvSpPr>
          <p:spPr bwMode="auto">
            <a:xfrm>
              <a:off x="2051" y="1633"/>
              <a:ext cx="552" cy="173"/>
            </a:xfrm>
            <a:prstGeom prst="rect">
              <a:avLst/>
            </a:prstGeom>
            <a:noFill/>
            <a:ln w="9525">
              <a:noFill/>
              <a:miter lim="800000"/>
              <a:headEnd/>
              <a:tailEnd/>
            </a:ln>
          </p:spPr>
          <p:txBody>
            <a:bodyPr wrap="none" lIns="0" tIns="0" rIns="0" bIns="0">
              <a:spAutoFit/>
            </a:bodyPr>
            <a:lstStyle/>
            <a:p>
              <a:r>
                <a:rPr lang="en-US" altLang="zh-CN" u="sng">
                  <a:solidFill>
                    <a:srgbClr val="000000"/>
                  </a:solidFill>
                  <a:ea typeface="黑体" pitchFamily="49" charset="-122"/>
                </a:rPr>
                <a:t> : </a:t>
              </a:r>
              <a:r>
                <a:rPr lang="zh-CN" altLang="en-US" u="sng">
                  <a:solidFill>
                    <a:srgbClr val="000000"/>
                  </a:solidFill>
                  <a:ea typeface="黑体" pitchFamily="49" charset="-122"/>
                </a:rPr>
                <a:t>活动者</a:t>
              </a:r>
            </a:p>
          </p:txBody>
        </p:sp>
        <p:sp>
          <p:nvSpPr>
            <p:cNvPr id="45066" name="Line 10"/>
            <p:cNvSpPr>
              <a:spLocks noChangeShapeType="1"/>
            </p:cNvSpPr>
            <p:nvPr/>
          </p:nvSpPr>
          <p:spPr bwMode="auto">
            <a:xfrm>
              <a:off x="2226" y="1482"/>
              <a:ext cx="1" cy="2028"/>
            </a:xfrm>
            <a:prstGeom prst="line">
              <a:avLst/>
            </a:prstGeom>
            <a:noFill/>
            <a:ln w="0">
              <a:solidFill>
                <a:srgbClr val="000000"/>
              </a:solidFill>
              <a:prstDash val="sysDash"/>
              <a:round/>
              <a:headEnd/>
              <a:tailEnd/>
            </a:ln>
          </p:spPr>
          <p:txBody>
            <a:bodyPr/>
            <a:lstStyle/>
            <a:p>
              <a:endParaRPr lang="zh-CN" altLang="en-US"/>
            </a:p>
          </p:txBody>
        </p:sp>
        <p:sp>
          <p:nvSpPr>
            <p:cNvPr id="45067" name="Rectangle 11"/>
            <p:cNvSpPr>
              <a:spLocks noChangeArrowheads="1"/>
            </p:cNvSpPr>
            <p:nvPr/>
          </p:nvSpPr>
          <p:spPr bwMode="auto">
            <a:xfrm>
              <a:off x="2195" y="1895"/>
              <a:ext cx="70" cy="1145"/>
            </a:xfrm>
            <a:prstGeom prst="rect">
              <a:avLst/>
            </a:prstGeom>
            <a:solidFill>
              <a:srgbClr val="FFFFFF"/>
            </a:solidFill>
            <a:ln w="0">
              <a:solidFill>
                <a:srgbClr val="990033"/>
              </a:solidFill>
              <a:miter lim="800000"/>
              <a:headEnd/>
              <a:tailEnd/>
            </a:ln>
          </p:spPr>
          <p:txBody>
            <a:bodyPr/>
            <a:lstStyle/>
            <a:p>
              <a:endParaRPr lang="zh-CN" altLang="en-US">
                <a:latin typeface="Lucida Sans Unicode" pitchFamily="34" charset="0"/>
                <a:ea typeface="黑体" pitchFamily="49" charset="-122"/>
              </a:endParaRPr>
            </a:p>
          </p:txBody>
        </p:sp>
        <p:sp>
          <p:nvSpPr>
            <p:cNvPr id="45068" name="Rectangle 12"/>
            <p:cNvSpPr>
              <a:spLocks noChangeArrowheads="1"/>
            </p:cNvSpPr>
            <p:nvPr/>
          </p:nvSpPr>
          <p:spPr bwMode="auto">
            <a:xfrm>
              <a:off x="2900" y="1100"/>
              <a:ext cx="762" cy="287"/>
            </a:xfrm>
            <a:prstGeom prst="rect">
              <a:avLst/>
            </a:prstGeom>
            <a:solidFill>
              <a:srgbClr val="FFFFCC"/>
            </a:solidFill>
            <a:ln w="0">
              <a:solidFill>
                <a:srgbClr val="990033"/>
              </a:solidFill>
              <a:miter lim="800000"/>
              <a:headEnd/>
              <a:tailEnd/>
            </a:ln>
          </p:spPr>
          <p:txBody>
            <a:bodyPr/>
            <a:lstStyle/>
            <a:p>
              <a:endParaRPr lang="zh-CN" altLang="en-US">
                <a:latin typeface="Lucida Sans Unicode" pitchFamily="34" charset="0"/>
                <a:ea typeface="黑体" pitchFamily="49" charset="-122"/>
              </a:endParaRPr>
            </a:p>
          </p:txBody>
        </p:sp>
        <p:sp>
          <p:nvSpPr>
            <p:cNvPr id="45069" name="Rectangle 13"/>
            <p:cNvSpPr>
              <a:spLocks noChangeArrowheads="1"/>
            </p:cNvSpPr>
            <p:nvPr/>
          </p:nvSpPr>
          <p:spPr bwMode="auto">
            <a:xfrm>
              <a:off x="3139" y="1125"/>
              <a:ext cx="288" cy="173"/>
            </a:xfrm>
            <a:prstGeom prst="rect">
              <a:avLst/>
            </a:prstGeom>
            <a:noFill/>
            <a:ln w="9525">
              <a:noFill/>
              <a:miter lim="800000"/>
              <a:headEnd/>
              <a:tailEnd/>
            </a:ln>
          </p:spPr>
          <p:txBody>
            <a:bodyPr wrap="none" lIns="0" tIns="0" rIns="0" bIns="0">
              <a:spAutoFit/>
            </a:bodyPr>
            <a:lstStyle/>
            <a:p>
              <a:r>
                <a:rPr lang="zh-CN" altLang="en-US" u="sng">
                  <a:solidFill>
                    <a:srgbClr val="000000"/>
                  </a:solidFill>
                  <a:ea typeface="黑体" pitchFamily="49" charset="-122"/>
                </a:rPr>
                <a:t>对象</a:t>
              </a:r>
            </a:p>
          </p:txBody>
        </p:sp>
        <p:sp>
          <p:nvSpPr>
            <p:cNvPr id="45070" name="Line 14"/>
            <p:cNvSpPr>
              <a:spLocks noChangeShapeType="1"/>
            </p:cNvSpPr>
            <p:nvPr/>
          </p:nvSpPr>
          <p:spPr bwMode="auto">
            <a:xfrm>
              <a:off x="3281" y="1482"/>
              <a:ext cx="2" cy="2028"/>
            </a:xfrm>
            <a:prstGeom prst="line">
              <a:avLst/>
            </a:prstGeom>
            <a:noFill/>
            <a:ln w="0">
              <a:solidFill>
                <a:srgbClr val="000000"/>
              </a:solidFill>
              <a:prstDash val="sysDash"/>
              <a:round/>
              <a:headEnd/>
              <a:tailEnd/>
            </a:ln>
          </p:spPr>
          <p:txBody>
            <a:bodyPr/>
            <a:lstStyle/>
            <a:p>
              <a:endParaRPr lang="zh-CN" altLang="en-US"/>
            </a:p>
          </p:txBody>
        </p:sp>
        <p:sp>
          <p:nvSpPr>
            <p:cNvPr id="45071" name="Rectangle 15"/>
            <p:cNvSpPr>
              <a:spLocks noChangeArrowheads="1"/>
            </p:cNvSpPr>
            <p:nvPr/>
          </p:nvSpPr>
          <p:spPr bwMode="auto">
            <a:xfrm>
              <a:off x="3242" y="2015"/>
              <a:ext cx="79" cy="875"/>
            </a:xfrm>
            <a:prstGeom prst="rect">
              <a:avLst/>
            </a:prstGeom>
            <a:solidFill>
              <a:srgbClr val="FFFFFF"/>
            </a:solidFill>
            <a:ln w="0">
              <a:solidFill>
                <a:srgbClr val="990033"/>
              </a:solidFill>
              <a:miter lim="800000"/>
              <a:headEnd/>
              <a:tailEnd/>
            </a:ln>
          </p:spPr>
          <p:txBody>
            <a:bodyPr/>
            <a:lstStyle/>
            <a:p>
              <a:endParaRPr lang="zh-CN" altLang="en-US">
                <a:latin typeface="Lucida Sans Unicode" pitchFamily="34" charset="0"/>
                <a:ea typeface="黑体" pitchFamily="49" charset="-122"/>
              </a:endParaRPr>
            </a:p>
          </p:txBody>
        </p:sp>
        <p:sp>
          <p:nvSpPr>
            <p:cNvPr id="45072" name="Line 16"/>
            <p:cNvSpPr>
              <a:spLocks noChangeShapeType="1"/>
            </p:cNvSpPr>
            <p:nvPr/>
          </p:nvSpPr>
          <p:spPr bwMode="auto">
            <a:xfrm>
              <a:off x="2265" y="2015"/>
              <a:ext cx="977" cy="1"/>
            </a:xfrm>
            <a:prstGeom prst="line">
              <a:avLst/>
            </a:prstGeom>
            <a:noFill/>
            <a:ln w="0">
              <a:solidFill>
                <a:srgbClr val="990033"/>
              </a:solidFill>
              <a:round/>
              <a:headEnd/>
              <a:tailEnd/>
            </a:ln>
          </p:spPr>
          <p:txBody>
            <a:bodyPr/>
            <a:lstStyle/>
            <a:p>
              <a:endParaRPr lang="zh-CN" altLang="en-US"/>
            </a:p>
          </p:txBody>
        </p:sp>
        <p:sp>
          <p:nvSpPr>
            <p:cNvPr id="45073" name="Line 17"/>
            <p:cNvSpPr>
              <a:spLocks noChangeShapeType="1"/>
            </p:cNvSpPr>
            <p:nvPr/>
          </p:nvSpPr>
          <p:spPr bwMode="auto">
            <a:xfrm flipH="1">
              <a:off x="3155" y="2015"/>
              <a:ext cx="87" cy="39"/>
            </a:xfrm>
            <a:prstGeom prst="line">
              <a:avLst/>
            </a:prstGeom>
            <a:noFill/>
            <a:ln w="11113">
              <a:solidFill>
                <a:srgbClr val="990033"/>
              </a:solidFill>
              <a:round/>
              <a:headEnd/>
              <a:tailEnd/>
            </a:ln>
          </p:spPr>
          <p:txBody>
            <a:bodyPr/>
            <a:lstStyle/>
            <a:p>
              <a:endParaRPr lang="zh-CN" altLang="en-US"/>
            </a:p>
          </p:txBody>
        </p:sp>
        <p:sp>
          <p:nvSpPr>
            <p:cNvPr id="45074" name="Line 18"/>
            <p:cNvSpPr>
              <a:spLocks noChangeShapeType="1"/>
            </p:cNvSpPr>
            <p:nvPr/>
          </p:nvSpPr>
          <p:spPr bwMode="auto">
            <a:xfrm flipH="1" flipV="1">
              <a:off x="3155" y="1975"/>
              <a:ext cx="87" cy="40"/>
            </a:xfrm>
            <a:prstGeom prst="line">
              <a:avLst/>
            </a:prstGeom>
            <a:noFill/>
            <a:ln w="11113">
              <a:solidFill>
                <a:srgbClr val="990033"/>
              </a:solidFill>
              <a:round/>
              <a:headEnd/>
              <a:tailEnd/>
            </a:ln>
          </p:spPr>
          <p:txBody>
            <a:bodyPr/>
            <a:lstStyle/>
            <a:p>
              <a:endParaRPr lang="zh-CN" altLang="en-US"/>
            </a:p>
          </p:txBody>
        </p:sp>
        <p:sp>
          <p:nvSpPr>
            <p:cNvPr id="45075" name="Rectangle 19"/>
            <p:cNvSpPr>
              <a:spLocks noChangeArrowheads="1"/>
            </p:cNvSpPr>
            <p:nvPr/>
          </p:nvSpPr>
          <p:spPr bwMode="auto">
            <a:xfrm>
              <a:off x="2381" y="1842"/>
              <a:ext cx="800" cy="192"/>
            </a:xfrm>
            <a:prstGeom prst="rect">
              <a:avLst/>
            </a:prstGeom>
            <a:noFill/>
            <a:ln w="9525">
              <a:noFill/>
              <a:miter lim="800000"/>
              <a:headEnd/>
              <a:tailEnd/>
            </a:ln>
          </p:spPr>
          <p:txBody>
            <a:bodyPr wrap="none" lIns="0" tIns="0" rIns="0" bIns="0">
              <a:spAutoFit/>
            </a:bodyPr>
            <a:lstStyle/>
            <a:p>
              <a:r>
                <a:rPr lang="zh-CN" altLang="en-US" sz="2000">
                  <a:solidFill>
                    <a:srgbClr val="000000"/>
                  </a:solidFill>
                  <a:ea typeface="黑体" pitchFamily="49" charset="-122"/>
                </a:rPr>
                <a:t>发送的消息</a:t>
              </a:r>
            </a:p>
          </p:txBody>
        </p:sp>
        <p:sp>
          <p:nvSpPr>
            <p:cNvPr id="45076" name="Freeform 20"/>
            <p:cNvSpPr>
              <a:spLocks/>
            </p:cNvSpPr>
            <p:nvPr/>
          </p:nvSpPr>
          <p:spPr bwMode="auto">
            <a:xfrm>
              <a:off x="3321" y="2095"/>
              <a:ext cx="381" cy="79"/>
            </a:xfrm>
            <a:custGeom>
              <a:avLst/>
              <a:gdLst>
                <a:gd name="T0" fmla="*/ 0 w 48"/>
                <a:gd name="T1" fmla="*/ 0 h 10"/>
                <a:gd name="T2" fmla="*/ 381 w 48"/>
                <a:gd name="T3" fmla="*/ 0 h 10"/>
                <a:gd name="T4" fmla="*/ 381 w 48"/>
                <a:gd name="T5" fmla="*/ 79 h 10"/>
                <a:gd name="T6" fmla="*/ 8 w 48"/>
                <a:gd name="T7" fmla="*/ 79 h 10"/>
                <a:gd name="T8" fmla="*/ 0 60000 65536"/>
                <a:gd name="T9" fmla="*/ 0 60000 65536"/>
                <a:gd name="T10" fmla="*/ 0 60000 65536"/>
                <a:gd name="T11" fmla="*/ 0 60000 65536"/>
                <a:gd name="T12" fmla="*/ 0 w 48"/>
                <a:gd name="T13" fmla="*/ 0 h 10"/>
                <a:gd name="T14" fmla="*/ 48 w 48"/>
                <a:gd name="T15" fmla="*/ 10 h 10"/>
              </a:gdLst>
              <a:ahLst/>
              <a:cxnLst>
                <a:cxn ang="T8">
                  <a:pos x="T0" y="T1"/>
                </a:cxn>
                <a:cxn ang="T9">
                  <a:pos x="T2" y="T3"/>
                </a:cxn>
                <a:cxn ang="T10">
                  <a:pos x="T4" y="T5"/>
                </a:cxn>
                <a:cxn ang="T11">
                  <a:pos x="T6" y="T7"/>
                </a:cxn>
              </a:cxnLst>
              <a:rect l="T12" t="T13" r="T14" b="T15"/>
              <a:pathLst>
                <a:path w="48" h="10">
                  <a:moveTo>
                    <a:pt x="0" y="0"/>
                  </a:moveTo>
                  <a:lnTo>
                    <a:pt x="48" y="0"/>
                  </a:lnTo>
                  <a:lnTo>
                    <a:pt x="48" y="10"/>
                  </a:lnTo>
                  <a:lnTo>
                    <a:pt x="1" y="10"/>
                  </a:lnTo>
                </a:path>
              </a:pathLst>
            </a:custGeom>
            <a:noFill/>
            <a:ln w="0">
              <a:solidFill>
                <a:srgbClr val="990033"/>
              </a:solidFill>
              <a:prstDash val="solid"/>
              <a:round/>
              <a:headEnd/>
              <a:tailEnd/>
            </a:ln>
          </p:spPr>
          <p:txBody>
            <a:bodyPr/>
            <a:lstStyle/>
            <a:p>
              <a:endParaRPr lang="zh-CN" altLang="en-US"/>
            </a:p>
          </p:txBody>
        </p:sp>
        <p:sp>
          <p:nvSpPr>
            <p:cNvPr id="45077" name="Line 21"/>
            <p:cNvSpPr>
              <a:spLocks noChangeShapeType="1"/>
            </p:cNvSpPr>
            <p:nvPr/>
          </p:nvSpPr>
          <p:spPr bwMode="auto">
            <a:xfrm>
              <a:off x="3329" y="2174"/>
              <a:ext cx="87" cy="40"/>
            </a:xfrm>
            <a:prstGeom prst="line">
              <a:avLst/>
            </a:prstGeom>
            <a:noFill/>
            <a:ln w="11113">
              <a:solidFill>
                <a:srgbClr val="990033"/>
              </a:solidFill>
              <a:round/>
              <a:headEnd/>
              <a:tailEnd/>
            </a:ln>
          </p:spPr>
          <p:txBody>
            <a:bodyPr/>
            <a:lstStyle/>
            <a:p>
              <a:endParaRPr lang="zh-CN" altLang="en-US"/>
            </a:p>
          </p:txBody>
        </p:sp>
        <p:sp>
          <p:nvSpPr>
            <p:cNvPr id="45078" name="Line 22"/>
            <p:cNvSpPr>
              <a:spLocks noChangeShapeType="1"/>
            </p:cNvSpPr>
            <p:nvPr/>
          </p:nvSpPr>
          <p:spPr bwMode="auto">
            <a:xfrm flipV="1">
              <a:off x="3329" y="2134"/>
              <a:ext cx="87" cy="40"/>
            </a:xfrm>
            <a:prstGeom prst="line">
              <a:avLst/>
            </a:prstGeom>
            <a:noFill/>
            <a:ln w="11113">
              <a:solidFill>
                <a:srgbClr val="990033"/>
              </a:solidFill>
              <a:round/>
              <a:headEnd/>
              <a:tailEnd/>
            </a:ln>
          </p:spPr>
          <p:txBody>
            <a:bodyPr/>
            <a:lstStyle/>
            <a:p>
              <a:endParaRPr lang="zh-CN" altLang="en-US"/>
            </a:p>
          </p:txBody>
        </p:sp>
        <p:sp>
          <p:nvSpPr>
            <p:cNvPr id="45079" name="Rectangle 23"/>
            <p:cNvSpPr>
              <a:spLocks noChangeArrowheads="1"/>
            </p:cNvSpPr>
            <p:nvPr/>
          </p:nvSpPr>
          <p:spPr bwMode="auto">
            <a:xfrm>
              <a:off x="3379" y="1842"/>
              <a:ext cx="480" cy="192"/>
            </a:xfrm>
            <a:prstGeom prst="rect">
              <a:avLst/>
            </a:prstGeom>
            <a:noFill/>
            <a:ln w="9525">
              <a:noFill/>
              <a:miter lim="800000"/>
              <a:headEnd/>
              <a:tailEnd/>
            </a:ln>
          </p:spPr>
          <p:txBody>
            <a:bodyPr wrap="none" lIns="0" tIns="0" rIns="0" bIns="0">
              <a:spAutoFit/>
            </a:bodyPr>
            <a:lstStyle/>
            <a:p>
              <a:r>
                <a:rPr lang="zh-CN" altLang="en-US" sz="2000">
                  <a:solidFill>
                    <a:srgbClr val="000000"/>
                  </a:solidFill>
                  <a:ea typeface="黑体" pitchFamily="49" charset="-122"/>
                </a:rPr>
                <a:t>自调用</a:t>
              </a:r>
            </a:p>
          </p:txBody>
        </p:sp>
        <p:sp>
          <p:nvSpPr>
            <p:cNvPr id="45080" name="Line 24"/>
            <p:cNvSpPr>
              <a:spLocks noChangeShapeType="1"/>
            </p:cNvSpPr>
            <p:nvPr/>
          </p:nvSpPr>
          <p:spPr bwMode="auto">
            <a:xfrm flipH="1">
              <a:off x="2273" y="2587"/>
              <a:ext cx="969" cy="1"/>
            </a:xfrm>
            <a:prstGeom prst="line">
              <a:avLst/>
            </a:prstGeom>
            <a:noFill/>
            <a:ln w="0">
              <a:solidFill>
                <a:srgbClr val="990033"/>
              </a:solidFill>
              <a:round/>
              <a:headEnd/>
              <a:tailEnd/>
            </a:ln>
          </p:spPr>
          <p:txBody>
            <a:bodyPr/>
            <a:lstStyle/>
            <a:p>
              <a:endParaRPr lang="zh-CN" altLang="en-US"/>
            </a:p>
          </p:txBody>
        </p:sp>
        <p:sp>
          <p:nvSpPr>
            <p:cNvPr id="45081" name="Line 25"/>
            <p:cNvSpPr>
              <a:spLocks noChangeShapeType="1"/>
            </p:cNvSpPr>
            <p:nvPr/>
          </p:nvSpPr>
          <p:spPr bwMode="auto">
            <a:xfrm>
              <a:off x="2273" y="2587"/>
              <a:ext cx="88" cy="40"/>
            </a:xfrm>
            <a:prstGeom prst="line">
              <a:avLst/>
            </a:prstGeom>
            <a:noFill/>
            <a:ln w="11113">
              <a:solidFill>
                <a:srgbClr val="990033"/>
              </a:solidFill>
              <a:round/>
              <a:headEnd/>
              <a:tailEnd/>
            </a:ln>
          </p:spPr>
          <p:txBody>
            <a:bodyPr/>
            <a:lstStyle/>
            <a:p>
              <a:endParaRPr lang="zh-CN" altLang="en-US"/>
            </a:p>
          </p:txBody>
        </p:sp>
        <p:sp>
          <p:nvSpPr>
            <p:cNvPr id="45082" name="Line 26"/>
            <p:cNvSpPr>
              <a:spLocks noChangeShapeType="1"/>
            </p:cNvSpPr>
            <p:nvPr/>
          </p:nvSpPr>
          <p:spPr bwMode="auto">
            <a:xfrm flipV="1">
              <a:off x="2273" y="2548"/>
              <a:ext cx="88" cy="39"/>
            </a:xfrm>
            <a:prstGeom prst="line">
              <a:avLst/>
            </a:prstGeom>
            <a:noFill/>
            <a:ln w="11113">
              <a:solidFill>
                <a:srgbClr val="990033"/>
              </a:solidFill>
              <a:round/>
              <a:headEnd/>
              <a:tailEnd/>
            </a:ln>
          </p:spPr>
          <p:txBody>
            <a:bodyPr/>
            <a:lstStyle/>
            <a:p>
              <a:endParaRPr lang="zh-CN" altLang="en-US"/>
            </a:p>
          </p:txBody>
        </p:sp>
        <p:sp>
          <p:nvSpPr>
            <p:cNvPr id="45083" name="Rectangle 27"/>
            <p:cNvSpPr>
              <a:spLocks noChangeArrowheads="1"/>
            </p:cNvSpPr>
            <p:nvPr/>
          </p:nvSpPr>
          <p:spPr bwMode="auto">
            <a:xfrm>
              <a:off x="2381" y="2387"/>
              <a:ext cx="800" cy="192"/>
            </a:xfrm>
            <a:prstGeom prst="rect">
              <a:avLst/>
            </a:prstGeom>
            <a:noFill/>
            <a:ln w="9525">
              <a:noFill/>
              <a:miter lim="800000"/>
              <a:headEnd/>
              <a:tailEnd/>
            </a:ln>
          </p:spPr>
          <p:txBody>
            <a:bodyPr wrap="none" lIns="0" tIns="0" rIns="0" bIns="0">
              <a:spAutoFit/>
            </a:bodyPr>
            <a:lstStyle/>
            <a:p>
              <a:r>
                <a:rPr lang="zh-CN" altLang="en-US" sz="2000">
                  <a:solidFill>
                    <a:srgbClr val="000000"/>
                  </a:solidFill>
                  <a:ea typeface="黑体" pitchFamily="49" charset="-122"/>
                </a:rPr>
                <a:t>返回的消息</a:t>
              </a:r>
            </a:p>
          </p:txBody>
        </p:sp>
      </p:gr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4FF9D90B-CC3E-4899-978B-6BAE6041B324}" type="slidenum">
              <a:rPr lang="en-US" altLang="zh-CN"/>
              <a:pPr fontAlgn="base">
                <a:spcBef>
                  <a:spcPct val="0"/>
                </a:spcBef>
                <a:spcAft>
                  <a:spcPct val="0"/>
                </a:spcAft>
                <a:defRPr/>
              </a:pPr>
              <a:t>22</a:t>
            </a:fld>
            <a:endParaRPr lang="en-US" altLang="zh-CN"/>
          </a:p>
        </p:txBody>
      </p:sp>
      <p:sp>
        <p:nvSpPr>
          <p:cNvPr id="64514" name="Rectangle 2"/>
          <p:cNvSpPr>
            <a:spLocks noGrp="1" noChangeArrowheads="1"/>
          </p:cNvSpPr>
          <p:nvPr>
            <p:ph type="title"/>
          </p:nvPr>
        </p:nvSpPr>
        <p:spPr/>
        <p:txBody>
          <a:bodyPr/>
          <a:lstStyle/>
          <a:p>
            <a:pPr eaLnBrk="1" fontAlgn="auto" hangingPunct="1">
              <a:spcAft>
                <a:spcPts val="0"/>
              </a:spcAft>
              <a:defRPr/>
            </a:pPr>
            <a:r>
              <a:rPr lang="zh-CN" altLang="en-US"/>
              <a:t>时序图</a:t>
            </a:r>
          </a:p>
        </p:txBody>
      </p:sp>
      <p:sp>
        <p:nvSpPr>
          <p:cNvPr id="47107" name="Rectangle 3"/>
          <p:cNvSpPr>
            <a:spLocks noGrp="1" noChangeArrowheads="1"/>
          </p:cNvSpPr>
          <p:nvPr>
            <p:ph type="body" idx="1"/>
          </p:nvPr>
        </p:nvSpPr>
        <p:spPr>
          <a:xfrm>
            <a:off x="688975" y="1677988"/>
            <a:ext cx="2663825" cy="4114800"/>
          </a:xfrm>
        </p:spPr>
        <p:txBody>
          <a:bodyPr/>
          <a:lstStyle/>
          <a:p>
            <a:pPr eaLnBrk="1" hangingPunct="1"/>
            <a:r>
              <a:rPr lang="zh-CN" altLang="en-US" sz="2000" smtClean="0"/>
              <a:t>洗衣机的例子：</a:t>
            </a:r>
          </a:p>
          <a:p>
            <a:pPr lvl="1" eaLnBrk="1" hangingPunct="1"/>
            <a:r>
              <a:rPr lang="zh-CN" altLang="en-US" sz="1800" smtClean="0"/>
              <a:t>定时器</a:t>
            </a:r>
            <a:r>
              <a:rPr lang="en-US" altLang="zh-CN" sz="1800" smtClean="0"/>
              <a:t>(timer)</a:t>
            </a:r>
          </a:p>
          <a:p>
            <a:pPr lvl="1" eaLnBrk="1" hangingPunct="1"/>
            <a:r>
              <a:rPr lang="zh-CN" altLang="en-US" sz="1800" smtClean="0"/>
              <a:t>注水的进水管</a:t>
            </a:r>
            <a:r>
              <a:rPr lang="en-US" altLang="zh-CN" sz="1800" smtClean="0"/>
              <a:t>(water piper)</a:t>
            </a:r>
          </a:p>
          <a:p>
            <a:pPr lvl="1" eaLnBrk="1" hangingPunct="1"/>
            <a:r>
              <a:rPr lang="zh-CN" altLang="en-US" sz="1800" smtClean="0"/>
              <a:t>装衣服的洗涤缸</a:t>
            </a:r>
            <a:r>
              <a:rPr lang="en-US" altLang="zh-CN" sz="1800" smtClean="0"/>
              <a:t>(drum)</a:t>
            </a:r>
          </a:p>
          <a:p>
            <a:pPr eaLnBrk="1" hangingPunct="1"/>
            <a:endParaRPr lang="en-US" altLang="zh-CN" sz="2000" smtClean="0"/>
          </a:p>
        </p:txBody>
      </p:sp>
      <p:pic>
        <p:nvPicPr>
          <p:cNvPr id="47108" name="Picture 4"/>
          <p:cNvPicPr>
            <a:picLocks noChangeAspect="1" noChangeArrowheads="1"/>
          </p:cNvPicPr>
          <p:nvPr/>
        </p:nvPicPr>
        <p:blipFill>
          <a:blip r:embed="rId3"/>
          <a:srcRect/>
          <a:stretch>
            <a:fillRect/>
          </a:stretch>
        </p:blipFill>
        <p:spPr bwMode="auto">
          <a:xfrm>
            <a:off x="3352800" y="1524000"/>
            <a:ext cx="5632450" cy="5181600"/>
          </a:xfrm>
          <a:prstGeom prst="rect">
            <a:avLst/>
          </a:prstGeom>
          <a:noFill/>
          <a:ln w="9525" algn="ctr">
            <a:noFill/>
            <a:miter lim="800000"/>
            <a:headEnd/>
            <a:tailEnd/>
          </a:ln>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4FC9B4EE-3AF1-482B-BA72-3C2F0ECD6A4E}" type="slidenum">
              <a:rPr lang="en-US" altLang="zh-CN"/>
              <a:pPr fontAlgn="base">
                <a:spcBef>
                  <a:spcPct val="0"/>
                </a:spcBef>
                <a:spcAft>
                  <a:spcPct val="0"/>
                </a:spcAft>
                <a:defRPr/>
              </a:pPr>
              <a:t>23</a:t>
            </a:fld>
            <a:endParaRPr lang="en-US" altLang="zh-CN"/>
          </a:p>
        </p:txBody>
      </p:sp>
      <p:pic>
        <p:nvPicPr>
          <p:cNvPr id="49154" name="Picture 2"/>
          <p:cNvPicPr>
            <a:picLocks noGrp="1" noChangeAspect="1" noChangeArrowheads="1"/>
          </p:cNvPicPr>
          <p:nvPr>
            <p:ph type="body" idx="1"/>
          </p:nvPr>
        </p:nvPicPr>
        <p:blipFill>
          <a:blip r:embed="rId3"/>
          <a:srcRect/>
          <a:stretch>
            <a:fillRect/>
          </a:stretch>
        </p:blipFill>
        <p:spPr>
          <a:xfrm>
            <a:off x="2286000" y="304800"/>
            <a:ext cx="4529138" cy="7239000"/>
          </a:xfrm>
        </p:spPr>
      </p:pic>
      <p:sp>
        <p:nvSpPr>
          <p:cNvPr id="66563" name="AutoShape 3"/>
          <p:cNvSpPr>
            <a:spLocks noChangeArrowheads="1"/>
          </p:cNvSpPr>
          <p:nvPr/>
        </p:nvSpPr>
        <p:spPr bwMode="auto">
          <a:xfrm>
            <a:off x="0" y="457200"/>
            <a:ext cx="1600200" cy="1066800"/>
          </a:xfrm>
          <a:prstGeom prst="wedgeRoundRectCallout">
            <a:avLst>
              <a:gd name="adj1" fmla="val 129069"/>
              <a:gd name="adj2" fmla="val 15921"/>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en-US" altLang="zh-CN">
                <a:latin typeface="Lucida Sans Unicode" pitchFamily="34" charset="0"/>
                <a:ea typeface="黑体" pitchFamily="49" charset="-122"/>
              </a:rPr>
              <a:t>1</a:t>
            </a:r>
            <a:r>
              <a:rPr lang="zh-CN" altLang="en-US">
                <a:latin typeface="Lucida Sans Unicode" pitchFamily="34" charset="0"/>
                <a:ea typeface="黑体" pitchFamily="49" charset="-122"/>
              </a:rPr>
              <a:t>浸泡定时</a:t>
            </a:r>
          </a:p>
        </p:txBody>
      </p:sp>
      <p:sp>
        <p:nvSpPr>
          <p:cNvPr id="66564" name="AutoShape 4"/>
          <p:cNvSpPr>
            <a:spLocks noChangeArrowheads="1"/>
          </p:cNvSpPr>
          <p:nvPr/>
        </p:nvSpPr>
        <p:spPr bwMode="auto">
          <a:xfrm>
            <a:off x="0" y="1371600"/>
            <a:ext cx="1600200" cy="1066800"/>
          </a:xfrm>
          <a:prstGeom prst="wedgeRoundRectCallout">
            <a:avLst>
              <a:gd name="adj1" fmla="val 148116"/>
              <a:gd name="adj2" fmla="val -40625"/>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en-US" altLang="zh-CN">
                <a:latin typeface="Lucida Sans Unicode" pitchFamily="34" charset="0"/>
                <a:ea typeface="黑体" pitchFamily="49" charset="-122"/>
              </a:rPr>
              <a:t>2</a:t>
            </a:r>
            <a:r>
              <a:rPr lang="zh-CN" altLang="en-US">
                <a:latin typeface="Lucida Sans Unicode" pitchFamily="34" charset="0"/>
                <a:ea typeface="黑体" pitchFamily="49" charset="-122"/>
              </a:rPr>
              <a:t>注水</a:t>
            </a:r>
          </a:p>
        </p:txBody>
      </p:sp>
      <p:sp>
        <p:nvSpPr>
          <p:cNvPr id="66565" name="AutoShape 5"/>
          <p:cNvSpPr>
            <a:spLocks noChangeArrowheads="1"/>
          </p:cNvSpPr>
          <p:nvPr/>
        </p:nvSpPr>
        <p:spPr bwMode="auto">
          <a:xfrm>
            <a:off x="7162800" y="685800"/>
            <a:ext cx="1600200" cy="1066800"/>
          </a:xfrm>
          <a:prstGeom prst="wedgeRoundRectCallout">
            <a:avLst>
              <a:gd name="adj1" fmla="val -118949"/>
              <a:gd name="adj2" fmla="val 73662"/>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en-US" altLang="zh-CN">
                <a:latin typeface="Lucida Sans Unicode" pitchFamily="34" charset="0"/>
                <a:ea typeface="黑体" pitchFamily="49" charset="-122"/>
              </a:rPr>
              <a:t>3</a:t>
            </a:r>
            <a:r>
              <a:rPr lang="zh-CN" altLang="en-US">
                <a:latin typeface="Lucida Sans Unicode" pitchFamily="34" charset="0"/>
                <a:ea typeface="黑体" pitchFamily="49" charset="-122"/>
              </a:rPr>
              <a:t>储水</a:t>
            </a:r>
          </a:p>
        </p:txBody>
      </p:sp>
      <p:sp>
        <p:nvSpPr>
          <p:cNvPr id="66566" name="AutoShape 6"/>
          <p:cNvSpPr>
            <a:spLocks noChangeArrowheads="1"/>
          </p:cNvSpPr>
          <p:nvPr/>
        </p:nvSpPr>
        <p:spPr bwMode="auto">
          <a:xfrm>
            <a:off x="0" y="2133600"/>
            <a:ext cx="1600200" cy="1066800"/>
          </a:xfrm>
          <a:prstGeom prst="wedgeRoundRectCallout">
            <a:avLst>
              <a:gd name="adj1" fmla="val 152282"/>
              <a:gd name="adj2" fmla="val -57292"/>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en-US" altLang="zh-CN">
                <a:latin typeface="Lucida Sans Unicode" pitchFamily="34" charset="0"/>
                <a:ea typeface="黑体" pitchFamily="49" charset="-122"/>
              </a:rPr>
              <a:t>4</a:t>
            </a:r>
            <a:r>
              <a:rPr lang="zh-CN" altLang="en-US">
                <a:latin typeface="Lucida Sans Unicode" pitchFamily="34" charset="0"/>
                <a:ea typeface="黑体" pitchFamily="49" charset="-122"/>
              </a:rPr>
              <a:t>停止注水</a:t>
            </a:r>
          </a:p>
        </p:txBody>
      </p:sp>
      <p:sp>
        <p:nvSpPr>
          <p:cNvPr id="66567" name="AutoShape 7"/>
          <p:cNvSpPr>
            <a:spLocks noChangeArrowheads="1"/>
          </p:cNvSpPr>
          <p:nvPr/>
        </p:nvSpPr>
        <p:spPr bwMode="auto">
          <a:xfrm>
            <a:off x="0" y="2743200"/>
            <a:ext cx="1600200" cy="1066800"/>
          </a:xfrm>
          <a:prstGeom prst="wedgeRoundRectCallout">
            <a:avLst>
              <a:gd name="adj1" fmla="val 136806"/>
              <a:gd name="adj2" fmla="val -75000"/>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en-US" altLang="zh-CN">
                <a:latin typeface="Lucida Sans Unicode" pitchFamily="34" charset="0"/>
                <a:ea typeface="黑体" pitchFamily="49" charset="-122"/>
              </a:rPr>
              <a:t>5</a:t>
            </a:r>
            <a:r>
              <a:rPr lang="zh-CN" altLang="en-US">
                <a:latin typeface="Lucida Sans Unicode" pitchFamily="34" charset="0"/>
                <a:ea typeface="黑体" pitchFamily="49" charset="-122"/>
              </a:rPr>
              <a:t>洗涤定时</a:t>
            </a:r>
          </a:p>
        </p:txBody>
      </p:sp>
      <p:sp>
        <p:nvSpPr>
          <p:cNvPr id="66568" name="AutoShape 8"/>
          <p:cNvSpPr>
            <a:spLocks noChangeArrowheads="1"/>
          </p:cNvSpPr>
          <p:nvPr/>
        </p:nvSpPr>
        <p:spPr bwMode="auto">
          <a:xfrm>
            <a:off x="7162800" y="1905000"/>
            <a:ext cx="1600200" cy="1066800"/>
          </a:xfrm>
          <a:prstGeom prst="wedgeRoundRectCallout">
            <a:avLst>
              <a:gd name="adj1" fmla="val -126292"/>
              <a:gd name="adj2" fmla="val 34227"/>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en-US" altLang="zh-CN">
                <a:latin typeface="Lucida Sans Unicode" pitchFamily="34" charset="0"/>
                <a:ea typeface="黑体" pitchFamily="49" charset="-122"/>
              </a:rPr>
              <a:t>6.</a:t>
            </a:r>
            <a:r>
              <a:rPr lang="zh-CN" altLang="en-US">
                <a:latin typeface="Lucida Sans Unicode" pitchFamily="34" charset="0"/>
                <a:ea typeface="黑体" pitchFamily="49" charset="-122"/>
              </a:rPr>
              <a:t>反复旋转洗涤</a:t>
            </a:r>
          </a:p>
        </p:txBody>
      </p:sp>
      <p:sp>
        <p:nvSpPr>
          <p:cNvPr id="66569" name="AutoShape 9"/>
          <p:cNvSpPr>
            <a:spLocks noChangeArrowheads="1"/>
          </p:cNvSpPr>
          <p:nvPr/>
        </p:nvSpPr>
        <p:spPr bwMode="auto">
          <a:xfrm>
            <a:off x="7162800" y="2590800"/>
            <a:ext cx="1600200" cy="1066800"/>
          </a:xfrm>
          <a:prstGeom prst="wedgeRoundRectCallout">
            <a:avLst>
              <a:gd name="adj1" fmla="val -149801"/>
              <a:gd name="adj2" fmla="val 10861"/>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en-US" altLang="zh-CN">
                <a:latin typeface="Lucida Sans Unicode" pitchFamily="34" charset="0"/>
                <a:ea typeface="黑体" pitchFamily="49" charset="-122"/>
              </a:rPr>
              <a:t>7.</a:t>
            </a:r>
            <a:r>
              <a:rPr lang="zh-CN" altLang="en-US">
                <a:latin typeface="Lucida Sans Unicode" pitchFamily="34" charset="0"/>
                <a:ea typeface="黑体" pitchFamily="49" charset="-122"/>
              </a:rPr>
              <a:t>排脏水</a:t>
            </a:r>
          </a:p>
        </p:txBody>
      </p:sp>
      <p:sp>
        <p:nvSpPr>
          <p:cNvPr id="66570" name="AutoShape 10"/>
          <p:cNvSpPr>
            <a:spLocks noChangeArrowheads="1"/>
          </p:cNvSpPr>
          <p:nvPr/>
        </p:nvSpPr>
        <p:spPr bwMode="auto">
          <a:xfrm>
            <a:off x="7162800" y="3124200"/>
            <a:ext cx="1600200" cy="1066800"/>
          </a:xfrm>
          <a:prstGeom prst="wedgeRoundRectCallout">
            <a:avLst>
              <a:gd name="adj1" fmla="val -144347"/>
              <a:gd name="adj2" fmla="val -9671"/>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en-US" altLang="zh-CN">
                <a:latin typeface="Lucida Sans Unicode" pitchFamily="34" charset="0"/>
                <a:ea typeface="黑体" pitchFamily="49" charset="-122"/>
              </a:rPr>
              <a:t>8.</a:t>
            </a:r>
            <a:r>
              <a:rPr lang="zh-CN" altLang="en-US">
                <a:latin typeface="Lucida Sans Unicode" pitchFamily="34" charset="0"/>
                <a:ea typeface="黑体" pitchFamily="49" charset="-122"/>
              </a:rPr>
              <a:t>停止洗涤</a:t>
            </a:r>
          </a:p>
        </p:txBody>
      </p:sp>
      <p:sp>
        <p:nvSpPr>
          <p:cNvPr id="66571" name="AutoShape 11"/>
          <p:cNvSpPr>
            <a:spLocks noChangeArrowheads="1"/>
          </p:cNvSpPr>
          <p:nvPr/>
        </p:nvSpPr>
        <p:spPr bwMode="auto">
          <a:xfrm>
            <a:off x="0" y="3352800"/>
            <a:ext cx="1600200" cy="1066800"/>
          </a:xfrm>
          <a:prstGeom prst="wedgeRoundRectCallout">
            <a:avLst>
              <a:gd name="adj1" fmla="val 131745"/>
              <a:gd name="adj2" fmla="val 4611"/>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en-US" altLang="zh-CN">
                <a:latin typeface="Lucida Sans Unicode" pitchFamily="34" charset="0"/>
                <a:ea typeface="黑体" pitchFamily="49" charset="-122"/>
              </a:rPr>
              <a:t>9.</a:t>
            </a:r>
            <a:r>
              <a:rPr lang="zh-CN" altLang="en-US">
                <a:latin typeface="Lucida Sans Unicode" pitchFamily="34" charset="0"/>
                <a:ea typeface="黑体" pitchFamily="49" charset="-122"/>
              </a:rPr>
              <a:t>漂洗定时</a:t>
            </a:r>
          </a:p>
        </p:txBody>
      </p:sp>
      <p:sp>
        <p:nvSpPr>
          <p:cNvPr id="66572" name="AutoShape 12"/>
          <p:cNvSpPr>
            <a:spLocks noChangeArrowheads="1"/>
          </p:cNvSpPr>
          <p:nvPr/>
        </p:nvSpPr>
        <p:spPr bwMode="auto">
          <a:xfrm>
            <a:off x="0" y="3886200"/>
            <a:ext cx="1600200" cy="1066800"/>
          </a:xfrm>
          <a:prstGeom prst="wedgeRoundRectCallout">
            <a:avLst>
              <a:gd name="adj1" fmla="val 155852"/>
              <a:gd name="adj2" fmla="val -28569"/>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en-US" altLang="zh-CN">
                <a:latin typeface="Lucida Sans Unicode" pitchFamily="34" charset="0"/>
                <a:ea typeface="黑体" pitchFamily="49" charset="-122"/>
              </a:rPr>
              <a:t>10.</a:t>
            </a:r>
            <a:r>
              <a:rPr lang="zh-CN" altLang="en-US">
                <a:latin typeface="Lucida Sans Unicode" pitchFamily="34" charset="0"/>
                <a:ea typeface="黑体" pitchFamily="49" charset="-122"/>
              </a:rPr>
              <a:t>注水</a:t>
            </a:r>
          </a:p>
        </p:txBody>
      </p:sp>
      <p:sp>
        <p:nvSpPr>
          <p:cNvPr id="66573" name="AutoShape 13"/>
          <p:cNvSpPr>
            <a:spLocks noChangeArrowheads="1"/>
          </p:cNvSpPr>
          <p:nvPr/>
        </p:nvSpPr>
        <p:spPr bwMode="auto">
          <a:xfrm>
            <a:off x="7162800" y="3429000"/>
            <a:ext cx="1600200" cy="1066800"/>
          </a:xfrm>
          <a:prstGeom prst="wedgeRoundRectCallout">
            <a:avLst>
              <a:gd name="adj1" fmla="val -121625"/>
              <a:gd name="adj2" fmla="val 44792"/>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en-US" altLang="zh-CN">
                <a:latin typeface="Lucida Sans Unicode" pitchFamily="34" charset="0"/>
                <a:ea typeface="黑体" pitchFamily="49" charset="-122"/>
              </a:rPr>
              <a:t>11</a:t>
            </a:r>
            <a:r>
              <a:rPr lang="zh-CN" altLang="en-US">
                <a:latin typeface="Lucida Sans Unicode" pitchFamily="34" charset="0"/>
                <a:ea typeface="黑体" pitchFamily="49" charset="-122"/>
              </a:rPr>
              <a:t>储水</a:t>
            </a:r>
          </a:p>
        </p:txBody>
      </p:sp>
      <p:sp>
        <p:nvSpPr>
          <p:cNvPr id="66574" name="AutoShape 14"/>
          <p:cNvSpPr>
            <a:spLocks noChangeArrowheads="1"/>
          </p:cNvSpPr>
          <p:nvPr/>
        </p:nvSpPr>
        <p:spPr bwMode="auto">
          <a:xfrm>
            <a:off x="7086600" y="4114800"/>
            <a:ext cx="1600200" cy="1066800"/>
          </a:xfrm>
          <a:prstGeom prst="wedgeRoundRectCallout">
            <a:avLst>
              <a:gd name="adj1" fmla="val -117162"/>
              <a:gd name="adj2" fmla="val 24704"/>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en-US" altLang="zh-CN">
                <a:latin typeface="Lucida Sans Unicode" pitchFamily="34" charset="0"/>
                <a:ea typeface="黑体" pitchFamily="49" charset="-122"/>
              </a:rPr>
              <a:t>12.</a:t>
            </a:r>
            <a:r>
              <a:rPr lang="zh-CN" altLang="en-US">
                <a:latin typeface="Lucida Sans Unicode" pitchFamily="34" charset="0"/>
                <a:ea typeface="黑体" pitchFamily="49" charset="-122"/>
              </a:rPr>
              <a:t>反复旋转洗涤</a:t>
            </a:r>
          </a:p>
        </p:txBody>
      </p:sp>
      <p:sp>
        <p:nvSpPr>
          <p:cNvPr id="66575" name="AutoShape 15"/>
          <p:cNvSpPr>
            <a:spLocks noChangeArrowheads="1"/>
          </p:cNvSpPr>
          <p:nvPr/>
        </p:nvSpPr>
        <p:spPr bwMode="auto">
          <a:xfrm>
            <a:off x="0" y="4343400"/>
            <a:ext cx="1600200" cy="1066800"/>
          </a:xfrm>
          <a:prstGeom prst="wedgeRoundRectCallout">
            <a:avLst>
              <a:gd name="adj1" fmla="val 143056"/>
              <a:gd name="adj2" fmla="val 46431"/>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en-US" altLang="zh-CN">
                <a:latin typeface="Lucida Sans Unicode" pitchFamily="34" charset="0"/>
                <a:ea typeface="黑体" pitchFamily="49" charset="-122"/>
              </a:rPr>
              <a:t>14.</a:t>
            </a:r>
            <a:r>
              <a:rPr lang="zh-CN" altLang="en-US">
                <a:latin typeface="Lucida Sans Unicode" pitchFamily="34" charset="0"/>
                <a:ea typeface="黑体" pitchFamily="49" charset="-122"/>
              </a:rPr>
              <a:t>停止漂洗</a:t>
            </a:r>
          </a:p>
        </p:txBody>
      </p:sp>
      <p:sp>
        <p:nvSpPr>
          <p:cNvPr id="66576" name="AutoShape 16"/>
          <p:cNvSpPr>
            <a:spLocks noChangeArrowheads="1"/>
          </p:cNvSpPr>
          <p:nvPr/>
        </p:nvSpPr>
        <p:spPr bwMode="auto">
          <a:xfrm>
            <a:off x="7086600" y="4495800"/>
            <a:ext cx="1600200" cy="1066800"/>
          </a:xfrm>
          <a:prstGeom prst="wedgeRoundRectCallout">
            <a:avLst>
              <a:gd name="adj1" fmla="val -149801"/>
              <a:gd name="adj2" fmla="val 10861"/>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en-US" altLang="zh-CN">
                <a:latin typeface="Lucida Sans Unicode" pitchFamily="34" charset="0"/>
                <a:ea typeface="黑体" pitchFamily="49" charset="-122"/>
              </a:rPr>
              <a:t>13.</a:t>
            </a:r>
            <a:r>
              <a:rPr lang="zh-CN" altLang="en-US">
                <a:latin typeface="Lucida Sans Unicode" pitchFamily="34" charset="0"/>
                <a:ea typeface="黑体" pitchFamily="49" charset="-122"/>
              </a:rPr>
              <a:t>排脏水</a:t>
            </a:r>
          </a:p>
        </p:txBody>
      </p:sp>
      <p:sp>
        <p:nvSpPr>
          <p:cNvPr id="66577" name="AutoShape 17"/>
          <p:cNvSpPr>
            <a:spLocks noChangeArrowheads="1"/>
          </p:cNvSpPr>
          <p:nvPr/>
        </p:nvSpPr>
        <p:spPr bwMode="auto">
          <a:xfrm>
            <a:off x="0" y="5181600"/>
            <a:ext cx="1600200" cy="1066800"/>
          </a:xfrm>
          <a:prstGeom prst="wedgeRoundRectCallout">
            <a:avLst>
              <a:gd name="adj1" fmla="val 133236"/>
              <a:gd name="adj2" fmla="val 0"/>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en-US" altLang="zh-CN">
                <a:latin typeface="Lucida Sans Unicode" pitchFamily="34" charset="0"/>
                <a:ea typeface="黑体" pitchFamily="49" charset="-122"/>
              </a:rPr>
              <a:t>15.</a:t>
            </a:r>
            <a:r>
              <a:rPr lang="zh-CN" altLang="en-US">
                <a:latin typeface="Lucida Sans Unicode" pitchFamily="34" charset="0"/>
                <a:ea typeface="黑体" pitchFamily="49" charset="-122"/>
              </a:rPr>
              <a:t>脱水定时</a:t>
            </a:r>
          </a:p>
        </p:txBody>
      </p:sp>
      <p:sp>
        <p:nvSpPr>
          <p:cNvPr id="66578" name="AutoShape 18"/>
          <p:cNvSpPr>
            <a:spLocks noChangeArrowheads="1"/>
          </p:cNvSpPr>
          <p:nvPr/>
        </p:nvSpPr>
        <p:spPr bwMode="auto">
          <a:xfrm>
            <a:off x="7010400" y="5257800"/>
            <a:ext cx="1600200" cy="1066800"/>
          </a:xfrm>
          <a:prstGeom prst="wedgeRoundRectCallout">
            <a:avLst>
              <a:gd name="adj1" fmla="val -149801"/>
              <a:gd name="adj2" fmla="val 28569"/>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en-US" altLang="zh-CN">
                <a:latin typeface="Lucida Sans Unicode" pitchFamily="34" charset="0"/>
                <a:ea typeface="黑体" pitchFamily="49" charset="-122"/>
              </a:rPr>
              <a:t>16.</a:t>
            </a:r>
            <a:r>
              <a:rPr lang="zh-CN" altLang="en-US">
                <a:latin typeface="Lucida Sans Unicode" pitchFamily="34" charset="0"/>
                <a:ea typeface="黑体" pitchFamily="49" charset="-122"/>
              </a:rPr>
              <a:t>顺时针旋转</a:t>
            </a:r>
          </a:p>
        </p:txBody>
      </p:sp>
      <p:sp>
        <p:nvSpPr>
          <p:cNvPr id="66579" name="AutoShape 19"/>
          <p:cNvSpPr>
            <a:spLocks noChangeArrowheads="1"/>
          </p:cNvSpPr>
          <p:nvPr/>
        </p:nvSpPr>
        <p:spPr bwMode="auto">
          <a:xfrm>
            <a:off x="0" y="5791200"/>
            <a:ext cx="1600200" cy="1066800"/>
          </a:xfrm>
          <a:prstGeom prst="wedgeRoundRectCallout">
            <a:avLst>
              <a:gd name="adj1" fmla="val 179069"/>
              <a:gd name="adj2" fmla="val 745"/>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en-US" altLang="zh-CN">
                <a:latin typeface="Lucida Sans Unicode" pitchFamily="34" charset="0"/>
                <a:ea typeface="黑体" pitchFamily="49" charset="-122"/>
              </a:rPr>
              <a:t>17.</a:t>
            </a:r>
            <a:r>
              <a:rPr lang="zh-CN" altLang="en-US">
                <a:latin typeface="Lucida Sans Unicode" pitchFamily="34" charset="0"/>
                <a:ea typeface="黑体" pitchFamily="49" charset="-122"/>
              </a:rPr>
              <a:t>停止脱水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3"/>
                                        </p:tgtEl>
                                        <p:attrNameLst>
                                          <p:attrName>style.visibility</p:attrName>
                                        </p:attrNameLst>
                                      </p:cBhvr>
                                      <p:to>
                                        <p:strVal val="visible"/>
                                      </p:to>
                                    </p:set>
                                  </p:childTnLst>
                                  <p:subTnLst>
                                    <p:set>
                                      <p:cBhvr override="childStyle">
                                        <p:cTn dur="1" fill="hold" display="0" masterRel="nextClick" afterEffect="1"/>
                                        <p:tgtEl>
                                          <p:spTgt spid="6656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564"/>
                                        </p:tgtEl>
                                        <p:attrNameLst>
                                          <p:attrName>style.visibility</p:attrName>
                                        </p:attrNameLst>
                                      </p:cBhvr>
                                      <p:to>
                                        <p:strVal val="visible"/>
                                      </p:to>
                                    </p:set>
                                  </p:childTnLst>
                                  <p:subTnLst>
                                    <p:set>
                                      <p:cBhvr override="childStyle">
                                        <p:cTn dur="1" fill="hold" display="0" masterRel="nextClick" afterEffect="1"/>
                                        <p:tgtEl>
                                          <p:spTgt spid="66564"/>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565"/>
                                        </p:tgtEl>
                                        <p:attrNameLst>
                                          <p:attrName>style.visibility</p:attrName>
                                        </p:attrNameLst>
                                      </p:cBhvr>
                                      <p:to>
                                        <p:strVal val="visible"/>
                                      </p:to>
                                    </p:set>
                                  </p:childTnLst>
                                  <p:subTnLst>
                                    <p:set>
                                      <p:cBhvr override="childStyle">
                                        <p:cTn dur="1" fill="hold" display="0" masterRel="nextClick" afterEffect="1"/>
                                        <p:tgtEl>
                                          <p:spTgt spid="6656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566"/>
                                        </p:tgtEl>
                                        <p:attrNameLst>
                                          <p:attrName>style.visibility</p:attrName>
                                        </p:attrNameLst>
                                      </p:cBhvr>
                                      <p:to>
                                        <p:strVal val="visible"/>
                                      </p:to>
                                    </p:set>
                                  </p:childTnLst>
                                  <p:subTnLst>
                                    <p:set>
                                      <p:cBhvr override="childStyle">
                                        <p:cTn dur="1" fill="hold" display="0" masterRel="nextClick" afterEffect="1"/>
                                        <p:tgtEl>
                                          <p:spTgt spid="66566"/>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567"/>
                                        </p:tgtEl>
                                        <p:attrNameLst>
                                          <p:attrName>style.visibility</p:attrName>
                                        </p:attrNameLst>
                                      </p:cBhvr>
                                      <p:to>
                                        <p:strVal val="visible"/>
                                      </p:to>
                                    </p:set>
                                  </p:childTnLst>
                                  <p:subTnLst>
                                    <p:set>
                                      <p:cBhvr override="childStyle">
                                        <p:cTn dur="1" fill="hold" display="0" masterRel="nextClick" afterEffect="1"/>
                                        <p:tgtEl>
                                          <p:spTgt spid="66567"/>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568"/>
                                        </p:tgtEl>
                                        <p:attrNameLst>
                                          <p:attrName>style.visibility</p:attrName>
                                        </p:attrNameLst>
                                      </p:cBhvr>
                                      <p:to>
                                        <p:strVal val="visible"/>
                                      </p:to>
                                    </p:set>
                                  </p:childTnLst>
                                  <p:subTnLst>
                                    <p:set>
                                      <p:cBhvr override="childStyle">
                                        <p:cTn dur="1" fill="hold" display="0" masterRel="nextClick" afterEffect="1"/>
                                        <p:tgtEl>
                                          <p:spTgt spid="66568"/>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6569"/>
                                        </p:tgtEl>
                                        <p:attrNameLst>
                                          <p:attrName>style.visibility</p:attrName>
                                        </p:attrNameLst>
                                      </p:cBhvr>
                                      <p:to>
                                        <p:strVal val="visible"/>
                                      </p:to>
                                    </p:set>
                                  </p:childTnLst>
                                  <p:subTnLst>
                                    <p:set>
                                      <p:cBhvr override="childStyle">
                                        <p:cTn dur="1" fill="hold" display="0" masterRel="nextClick" afterEffect="1"/>
                                        <p:tgtEl>
                                          <p:spTgt spid="66569"/>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6570"/>
                                        </p:tgtEl>
                                        <p:attrNameLst>
                                          <p:attrName>style.visibility</p:attrName>
                                        </p:attrNameLst>
                                      </p:cBhvr>
                                      <p:to>
                                        <p:strVal val="visible"/>
                                      </p:to>
                                    </p:set>
                                  </p:childTnLst>
                                  <p:subTnLst>
                                    <p:set>
                                      <p:cBhvr override="childStyle">
                                        <p:cTn dur="1" fill="hold" display="0" masterRel="nextClick" afterEffect="1"/>
                                        <p:tgtEl>
                                          <p:spTgt spid="66570"/>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6571"/>
                                        </p:tgtEl>
                                        <p:attrNameLst>
                                          <p:attrName>style.visibility</p:attrName>
                                        </p:attrNameLst>
                                      </p:cBhvr>
                                      <p:to>
                                        <p:strVal val="visible"/>
                                      </p:to>
                                    </p:set>
                                  </p:childTnLst>
                                  <p:subTnLst>
                                    <p:set>
                                      <p:cBhvr override="childStyle">
                                        <p:cTn dur="1" fill="hold" display="0" masterRel="nextClick" afterEffect="1"/>
                                        <p:tgtEl>
                                          <p:spTgt spid="6657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6572"/>
                                        </p:tgtEl>
                                        <p:attrNameLst>
                                          <p:attrName>style.visibility</p:attrName>
                                        </p:attrNameLst>
                                      </p:cBhvr>
                                      <p:to>
                                        <p:strVal val="visible"/>
                                      </p:to>
                                    </p:set>
                                  </p:childTnLst>
                                  <p:subTnLst>
                                    <p:set>
                                      <p:cBhvr override="childStyle">
                                        <p:cTn dur="1" fill="hold" display="0" masterRel="nextClick" afterEffect="1"/>
                                        <p:tgtEl>
                                          <p:spTgt spid="66572"/>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6573"/>
                                        </p:tgtEl>
                                        <p:attrNameLst>
                                          <p:attrName>style.visibility</p:attrName>
                                        </p:attrNameLst>
                                      </p:cBhvr>
                                      <p:to>
                                        <p:strVal val="visible"/>
                                      </p:to>
                                    </p:set>
                                  </p:childTnLst>
                                  <p:subTnLst>
                                    <p:set>
                                      <p:cBhvr override="childStyle">
                                        <p:cTn dur="1" fill="hold" display="0" masterRel="nextClick" afterEffect="1"/>
                                        <p:tgtEl>
                                          <p:spTgt spid="66573"/>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6574"/>
                                        </p:tgtEl>
                                        <p:attrNameLst>
                                          <p:attrName>style.visibility</p:attrName>
                                        </p:attrNameLst>
                                      </p:cBhvr>
                                      <p:to>
                                        <p:strVal val="visible"/>
                                      </p:to>
                                    </p:set>
                                  </p:childTnLst>
                                  <p:subTnLst>
                                    <p:set>
                                      <p:cBhvr override="childStyle">
                                        <p:cTn dur="1" fill="hold" display="0" masterRel="nextClick" afterEffect="1"/>
                                        <p:tgtEl>
                                          <p:spTgt spid="66574"/>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6576"/>
                                        </p:tgtEl>
                                        <p:attrNameLst>
                                          <p:attrName>style.visibility</p:attrName>
                                        </p:attrNameLst>
                                      </p:cBhvr>
                                      <p:to>
                                        <p:strVal val="visible"/>
                                      </p:to>
                                    </p:set>
                                  </p:childTnLst>
                                  <p:subTnLst>
                                    <p:set>
                                      <p:cBhvr override="childStyle">
                                        <p:cTn dur="1" fill="hold" display="0" masterRel="nextClick" afterEffect="1"/>
                                        <p:tgtEl>
                                          <p:spTgt spid="66576"/>
                                        </p:tgtEl>
                                        <p:attrNameLst>
                                          <p:attrName>style.visibility</p:attrName>
                                        </p:attrNameLst>
                                      </p:cBhvr>
                                      <p:to>
                                        <p:strVal val="hidden"/>
                                      </p:to>
                                    </p:set>
                                  </p:sub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6575"/>
                                        </p:tgtEl>
                                        <p:attrNameLst>
                                          <p:attrName>style.visibility</p:attrName>
                                        </p:attrNameLst>
                                      </p:cBhvr>
                                      <p:to>
                                        <p:strVal val="visible"/>
                                      </p:to>
                                    </p:set>
                                  </p:childTnLst>
                                  <p:subTnLst>
                                    <p:set>
                                      <p:cBhvr override="childStyle">
                                        <p:cTn dur="1" fill="hold" display="0" masterRel="nextClick" afterEffect="1"/>
                                        <p:tgtEl>
                                          <p:spTgt spid="66575"/>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6577"/>
                                        </p:tgtEl>
                                        <p:attrNameLst>
                                          <p:attrName>style.visibility</p:attrName>
                                        </p:attrNameLst>
                                      </p:cBhvr>
                                      <p:to>
                                        <p:strVal val="visible"/>
                                      </p:to>
                                    </p:set>
                                  </p:childTnLst>
                                  <p:subTnLst>
                                    <p:set>
                                      <p:cBhvr override="childStyle">
                                        <p:cTn dur="1" fill="hold" display="0" masterRel="nextClick" afterEffect="1"/>
                                        <p:tgtEl>
                                          <p:spTgt spid="66577"/>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6578"/>
                                        </p:tgtEl>
                                        <p:attrNameLst>
                                          <p:attrName>style.visibility</p:attrName>
                                        </p:attrNameLst>
                                      </p:cBhvr>
                                      <p:to>
                                        <p:strVal val="visible"/>
                                      </p:to>
                                    </p:set>
                                  </p:childTnLst>
                                  <p:subTnLst>
                                    <p:set>
                                      <p:cBhvr override="childStyle">
                                        <p:cTn dur="1" fill="hold" display="0" masterRel="nextClick" afterEffect="1"/>
                                        <p:tgtEl>
                                          <p:spTgt spid="66578"/>
                                        </p:tgtEl>
                                        <p:attrNameLst>
                                          <p:attrName>style.visibility</p:attrName>
                                        </p:attrNameLst>
                                      </p:cBhvr>
                                      <p:to>
                                        <p:strVal val="hidden"/>
                                      </p:to>
                                    </p:set>
                                  </p:sub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6579"/>
                                        </p:tgtEl>
                                        <p:attrNameLst>
                                          <p:attrName>style.visibility</p:attrName>
                                        </p:attrNameLst>
                                      </p:cBhvr>
                                      <p:to>
                                        <p:strVal val="visible"/>
                                      </p:to>
                                    </p:set>
                                  </p:childTnLst>
                                  <p:subTnLst>
                                    <p:set>
                                      <p:cBhvr override="childStyle">
                                        <p:cTn dur="1" fill="hold" display="0" masterRel="nextClick" afterEffect="1"/>
                                        <p:tgtEl>
                                          <p:spTgt spid="6657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animBg="1"/>
      <p:bldP spid="66564" grpId="0" animBg="1"/>
      <p:bldP spid="66565" grpId="0" animBg="1"/>
      <p:bldP spid="66566" grpId="0" animBg="1"/>
      <p:bldP spid="66567" grpId="0" animBg="1"/>
      <p:bldP spid="66568" grpId="0" animBg="1"/>
      <p:bldP spid="66569" grpId="0" animBg="1"/>
      <p:bldP spid="66570" grpId="0" animBg="1"/>
      <p:bldP spid="66571" grpId="0" animBg="1"/>
      <p:bldP spid="66572" grpId="0" animBg="1"/>
      <p:bldP spid="66573" grpId="0" animBg="1"/>
      <p:bldP spid="66574" grpId="0" animBg="1"/>
      <p:bldP spid="66575" grpId="0" animBg="1"/>
      <p:bldP spid="66576" grpId="0" animBg="1"/>
      <p:bldP spid="66577" grpId="0" animBg="1"/>
      <p:bldP spid="66578" grpId="0" animBg="1"/>
      <p:bldP spid="6657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CD342017-1FA4-4ECE-99AE-FB36B065BCEE}" type="slidenum">
              <a:rPr lang="en-US" altLang="zh-CN"/>
              <a:pPr fontAlgn="base">
                <a:spcBef>
                  <a:spcPct val="0"/>
                </a:spcBef>
                <a:spcAft>
                  <a:spcPct val="0"/>
                </a:spcAft>
                <a:defRPr/>
              </a:pPr>
              <a:t>24</a:t>
            </a:fld>
            <a:endParaRPr lang="en-US" altLang="zh-CN"/>
          </a:p>
        </p:txBody>
      </p:sp>
      <p:sp>
        <p:nvSpPr>
          <p:cNvPr id="68610" name="Rectangle 2"/>
          <p:cNvSpPr>
            <a:spLocks noGrp="1" noChangeArrowheads="1"/>
          </p:cNvSpPr>
          <p:nvPr>
            <p:ph type="title"/>
          </p:nvPr>
        </p:nvSpPr>
        <p:spPr/>
        <p:txBody>
          <a:bodyPr/>
          <a:lstStyle/>
          <a:p>
            <a:pPr eaLnBrk="1" fontAlgn="auto" hangingPunct="1">
              <a:spcAft>
                <a:spcPts val="0"/>
              </a:spcAft>
              <a:defRPr/>
            </a:pPr>
            <a:r>
              <a:rPr lang="zh-CN" altLang="en-US"/>
              <a:t>协作图</a:t>
            </a:r>
          </a:p>
        </p:txBody>
      </p:sp>
      <p:sp>
        <p:nvSpPr>
          <p:cNvPr id="51203" name="Rectangle 3"/>
          <p:cNvSpPr>
            <a:spLocks noGrp="1" noChangeArrowheads="1"/>
          </p:cNvSpPr>
          <p:nvPr>
            <p:ph type="body" idx="1"/>
          </p:nvPr>
        </p:nvSpPr>
        <p:spPr/>
        <p:txBody>
          <a:bodyPr/>
          <a:lstStyle/>
          <a:p>
            <a:pPr eaLnBrk="1" hangingPunct="1"/>
            <a:r>
              <a:rPr lang="zh-CN" altLang="en-US" b="1" smtClean="0"/>
              <a:t>协作图</a:t>
            </a:r>
            <a:r>
              <a:rPr lang="zh-CN" altLang="en-US" smtClean="0"/>
              <a:t>通过对象之间的连接和它们相互发送的消息来显示参与交互的对象。</a:t>
            </a:r>
          </a:p>
          <a:p>
            <a:pPr eaLnBrk="1" hangingPunct="1"/>
            <a:endParaRPr lang="en-US" altLang="zh-CN" smtClean="0"/>
          </a:p>
        </p:txBody>
      </p:sp>
      <p:grpSp>
        <p:nvGrpSpPr>
          <p:cNvPr id="51204" name="Group 4"/>
          <p:cNvGrpSpPr>
            <a:grpSpLocks noChangeAspect="1"/>
          </p:cNvGrpSpPr>
          <p:nvPr/>
        </p:nvGrpSpPr>
        <p:grpSpPr bwMode="auto">
          <a:xfrm>
            <a:off x="2057400" y="3048000"/>
            <a:ext cx="4154488" cy="2549525"/>
            <a:chOff x="1791" y="1344"/>
            <a:chExt cx="2139" cy="1313"/>
          </a:xfrm>
        </p:grpSpPr>
        <p:sp>
          <p:nvSpPr>
            <p:cNvPr id="51205" name="AutoShape 5"/>
            <p:cNvSpPr>
              <a:spLocks noChangeAspect="1" noChangeArrowheads="1" noTextEdit="1"/>
            </p:cNvSpPr>
            <p:nvPr/>
          </p:nvSpPr>
          <p:spPr bwMode="auto">
            <a:xfrm>
              <a:off x="1791" y="1344"/>
              <a:ext cx="2077" cy="1313"/>
            </a:xfrm>
            <a:prstGeom prst="rect">
              <a:avLst/>
            </a:prstGeom>
            <a:noFill/>
            <a:ln w="9525">
              <a:noFill/>
              <a:miter lim="800000"/>
              <a:headEnd/>
              <a:tailEnd/>
            </a:ln>
          </p:spPr>
          <p:txBody>
            <a:bodyPr/>
            <a:lstStyle/>
            <a:p>
              <a:endParaRPr lang="zh-CN" altLang="en-US"/>
            </a:p>
          </p:txBody>
        </p:sp>
        <p:sp>
          <p:nvSpPr>
            <p:cNvPr id="51206" name="Oval 6"/>
            <p:cNvSpPr>
              <a:spLocks noChangeArrowheads="1"/>
            </p:cNvSpPr>
            <p:nvPr/>
          </p:nvSpPr>
          <p:spPr bwMode="auto">
            <a:xfrm>
              <a:off x="2202" y="1954"/>
              <a:ext cx="128" cy="121"/>
            </a:xfrm>
            <a:prstGeom prst="ellipse">
              <a:avLst/>
            </a:prstGeom>
            <a:noFill/>
            <a:ln w="0">
              <a:solidFill>
                <a:srgbClr val="990033"/>
              </a:solidFill>
              <a:round/>
              <a:headEnd/>
              <a:tailEnd/>
            </a:ln>
          </p:spPr>
          <p:txBody>
            <a:bodyPr/>
            <a:lstStyle/>
            <a:p>
              <a:endParaRPr lang="zh-CN" altLang="en-US">
                <a:latin typeface="Lucida Sans Unicode" pitchFamily="34" charset="0"/>
                <a:ea typeface="黑体" pitchFamily="49" charset="-122"/>
              </a:endParaRPr>
            </a:p>
          </p:txBody>
        </p:sp>
        <p:sp>
          <p:nvSpPr>
            <p:cNvPr id="51207" name="Line 7"/>
            <p:cNvSpPr>
              <a:spLocks noChangeShapeType="1"/>
            </p:cNvSpPr>
            <p:nvPr/>
          </p:nvSpPr>
          <p:spPr bwMode="auto">
            <a:xfrm>
              <a:off x="2259" y="2068"/>
              <a:ext cx="1" cy="113"/>
            </a:xfrm>
            <a:prstGeom prst="line">
              <a:avLst/>
            </a:prstGeom>
            <a:noFill/>
            <a:ln w="0">
              <a:solidFill>
                <a:srgbClr val="990033"/>
              </a:solidFill>
              <a:round/>
              <a:headEnd/>
              <a:tailEnd/>
            </a:ln>
          </p:spPr>
          <p:txBody>
            <a:bodyPr/>
            <a:lstStyle/>
            <a:p>
              <a:endParaRPr lang="zh-CN" altLang="en-US"/>
            </a:p>
          </p:txBody>
        </p:sp>
        <p:sp>
          <p:nvSpPr>
            <p:cNvPr id="51208" name="Line 8"/>
            <p:cNvSpPr>
              <a:spLocks noChangeShapeType="1"/>
            </p:cNvSpPr>
            <p:nvPr/>
          </p:nvSpPr>
          <p:spPr bwMode="auto">
            <a:xfrm>
              <a:off x="2160" y="2103"/>
              <a:ext cx="191" cy="1"/>
            </a:xfrm>
            <a:prstGeom prst="line">
              <a:avLst/>
            </a:prstGeom>
            <a:noFill/>
            <a:ln w="0">
              <a:solidFill>
                <a:srgbClr val="990033"/>
              </a:solidFill>
              <a:round/>
              <a:headEnd/>
              <a:tailEnd/>
            </a:ln>
          </p:spPr>
          <p:txBody>
            <a:bodyPr/>
            <a:lstStyle/>
            <a:p>
              <a:endParaRPr lang="zh-CN" altLang="en-US"/>
            </a:p>
          </p:txBody>
        </p:sp>
        <p:sp>
          <p:nvSpPr>
            <p:cNvPr id="51209" name="Freeform 9"/>
            <p:cNvSpPr>
              <a:spLocks/>
            </p:cNvSpPr>
            <p:nvPr/>
          </p:nvSpPr>
          <p:spPr bwMode="auto">
            <a:xfrm>
              <a:off x="2124" y="2181"/>
              <a:ext cx="262" cy="128"/>
            </a:xfrm>
            <a:custGeom>
              <a:avLst/>
              <a:gdLst>
                <a:gd name="T0" fmla="*/ 0 w 37"/>
                <a:gd name="T1" fmla="*/ 128 h 18"/>
                <a:gd name="T2" fmla="*/ 135 w 37"/>
                <a:gd name="T3" fmla="*/ 0 h 18"/>
                <a:gd name="T4" fmla="*/ 262 w 37"/>
                <a:gd name="T5" fmla="*/ 128 h 18"/>
                <a:gd name="T6" fmla="*/ 0 60000 65536"/>
                <a:gd name="T7" fmla="*/ 0 60000 65536"/>
                <a:gd name="T8" fmla="*/ 0 60000 65536"/>
                <a:gd name="T9" fmla="*/ 0 w 37"/>
                <a:gd name="T10" fmla="*/ 0 h 18"/>
                <a:gd name="T11" fmla="*/ 37 w 37"/>
                <a:gd name="T12" fmla="*/ 18 h 18"/>
              </a:gdLst>
              <a:ahLst/>
              <a:cxnLst>
                <a:cxn ang="T6">
                  <a:pos x="T0" y="T1"/>
                </a:cxn>
                <a:cxn ang="T7">
                  <a:pos x="T2" y="T3"/>
                </a:cxn>
                <a:cxn ang="T8">
                  <a:pos x="T4" y="T5"/>
                </a:cxn>
              </a:cxnLst>
              <a:rect l="T9" t="T10" r="T11" b="T12"/>
              <a:pathLst>
                <a:path w="37" h="18">
                  <a:moveTo>
                    <a:pt x="0" y="18"/>
                  </a:moveTo>
                  <a:lnTo>
                    <a:pt x="19" y="0"/>
                  </a:lnTo>
                  <a:lnTo>
                    <a:pt x="37" y="18"/>
                  </a:lnTo>
                </a:path>
              </a:pathLst>
            </a:custGeom>
            <a:noFill/>
            <a:ln w="0">
              <a:solidFill>
                <a:srgbClr val="990033"/>
              </a:solidFill>
              <a:prstDash val="solid"/>
              <a:round/>
              <a:headEnd/>
              <a:tailEnd/>
            </a:ln>
          </p:spPr>
          <p:txBody>
            <a:bodyPr/>
            <a:lstStyle/>
            <a:p>
              <a:endParaRPr lang="zh-CN" altLang="en-US"/>
            </a:p>
          </p:txBody>
        </p:sp>
        <p:sp>
          <p:nvSpPr>
            <p:cNvPr id="51210" name="Rectangle 10"/>
            <p:cNvSpPr>
              <a:spLocks noChangeArrowheads="1"/>
            </p:cNvSpPr>
            <p:nvPr/>
          </p:nvSpPr>
          <p:spPr bwMode="auto">
            <a:xfrm>
              <a:off x="2103" y="2387"/>
              <a:ext cx="500" cy="157"/>
            </a:xfrm>
            <a:prstGeom prst="rect">
              <a:avLst/>
            </a:prstGeom>
            <a:noFill/>
            <a:ln w="9525">
              <a:noFill/>
              <a:miter lim="800000"/>
              <a:headEnd/>
              <a:tailEnd/>
            </a:ln>
          </p:spPr>
          <p:txBody>
            <a:bodyPr wrap="none" lIns="0" tIns="0" rIns="0" bIns="0">
              <a:spAutoFit/>
            </a:bodyPr>
            <a:lstStyle/>
            <a:p>
              <a:r>
                <a:rPr lang="en-US" altLang="zh-CN" sz="2000" u="sng">
                  <a:solidFill>
                    <a:srgbClr val="000000"/>
                  </a:solidFill>
                  <a:ea typeface="黑体" pitchFamily="49" charset="-122"/>
                </a:rPr>
                <a:t> : </a:t>
              </a:r>
              <a:r>
                <a:rPr lang="zh-CN" altLang="en-US" sz="2000" u="sng">
                  <a:solidFill>
                    <a:srgbClr val="000000"/>
                  </a:solidFill>
                  <a:ea typeface="黑体" pitchFamily="49" charset="-122"/>
                </a:rPr>
                <a:t>活动者</a:t>
              </a:r>
              <a:endParaRPr lang="zh-CN" altLang="en-US" sz="2000">
                <a:ea typeface="黑体" pitchFamily="49" charset="-122"/>
              </a:endParaRPr>
            </a:p>
          </p:txBody>
        </p:sp>
        <p:sp>
          <p:nvSpPr>
            <p:cNvPr id="51211" name="Rectangle 11"/>
            <p:cNvSpPr>
              <a:spLocks noChangeArrowheads="1"/>
            </p:cNvSpPr>
            <p:nvPr/>
          </p:nvSpPr>
          <p:spPr bwMode="auto">
            <a:xfrm>
              <a:off x="3358" y="1997"/>
              <a:ext cx="411" cy="263"/>
            </a:xfrm>
            <a:prstGeom prst="rect">
              <a:avLst/>
            </a:prstGeom>
            <a:solidFill>
              <a:srgbClr val="FFFFCC"/>
            </a:solidFill>
            <a:ln w="0">
              <a:solidFill>
                <a:srgbClr val="990033"/>
              </a:solidFill>
              <a:miter lim="800000"/>
              <a:headEnd/>
              <a:tailEnd/>
            </a:ln>
          </p:spPr>
          <p:txBody>
            <a:bodyPr/>
            <a:lstStyle/>
            <a:p>
              <a:endParaRPr lang="zh-CN" altLang="en-US">
                <a:latin typeface="Lucida Sans Unicode" pitchFamily="34" charset="0"/>
                <a:ea typeface="黑体" pitchFamily="49" charset="-122"/>
              </a:endParaRPr>
            </a:p>
          </p:txBody>
        </p:sp>
        <p:sp>
          <p:nvSpPr>
            <p:cNvPr id="51212" name="Rectangle 12"/>
            <p:cNvSpPr>
              <a:spLocks noChangeArrowheads="1"/>
            </p:cNvSpPr>
            <p:nvPr/>
          </p:nvSpPr>
          <p:spPr bwMode="auto">
            <a:xfrm>
              <a:off x="3436" y="2018"/>
              <a:ext cx="215" cy="86"/>
            </a:xfrm>
            <a:prstGeom prst="rect">
              <a:avLst/>
            </a:prstGeom>
            <a:noFill/>
            <a:ln w="9525">
              <a:noFill/>
              <a:miter lim="800000"/>
              <a:headEnd/>
              <a:tailEnd/>
            </a:ln>
          </p:spPr>
          <p:txBody>
            <a:bodyPr wrap="none" lIns="0" tIns="0" rIns="0" bIns="0">
              <a:spAutoFit/>
            </a:bodyPr>
            <a:lstStyle/>
            <a:p>
              <a:r>
                <a:rPr lang="zh-CN" altLang="en-US" sz="1100" u="sng">
                  <a:solidFill>
                    <a:srgbClr val="000000"/>
                  </a:solidFill>
                  <a:ea typeface="黑体" pitchFamily="49" charset="-122"/>
                </a:rPr>
                <a:t>对象类</a:t>
              </a:r>
              <a:endParaRPr lang="zh-CN" altLang="en-US">
                <a:ea typeface="黑体" pitchFamily="49" charset="-122"/>
              </a:endParaRPr>
            </a:p>
          </p:txBody>
        </p:sp>
        <p:sp>
          <p:nvSpPr>
            <p:cNvPr id="51213" name="Line 13"/>
            <p:cNvSpPr>
              <a:spLocks noChangeShapeType="1"/>
            </p:cNvSpPr>
            <p:nvPr/>
          </p:nvSpPr>
          <p:spPr bwMode="auto">
            <a:xfrm>
              <a:off x="2386" y="2132"/>
              <a:ext cx="972" cy="1"/>
            </a:xfrm>
            <a:prstGeom prst="line">
              <a:avLst/>
            </a:prstGeom>
            <a:noFill/>
            <a:ln w="0">
              <a:solidFill>
                <a:srgbClr val="990033"/>
              </a:solidFill>
              <a:round/>
              <a:headEnd/>
              <a:tailEnd/>
            </a:ln>
          </p:spPr>
          <p:txBody>
            <a:bodyPr/>
            <a:lstStyle/>
            <a:p>
              <a:endParaRPr lang="zh-CN" altLang="en-US"/>
            </a:p>
          </p:txBody>
        </p:sp>
        <p:sp>
          <p:nvSpPr>
            <p:cNvPr id="51214" name="Arc 14"/>
            <p:cNvSpPr>
              <a:spLocks/>
            </p:cNvSpPr>
            <p:nvPr/>
          </p:nvSpPr>
          <p:spPr bwMode="auto">
            <a:xfrm>
              <a:off x="3436" y="1656"/>
              <a:ext cx="255" cy="339"/>
            </a:xfrm>
            <a:custGeom>
              <a:avLst/>
              <a:gdLst>
                <a:gd name="T0" fmla="*/ 0 w 43200"/>
                <a:gd name="T1" fmla="*/ 4 h 27113"/>
                <a:gd name="T2" fmla="*/ 1 w 43200"/>
                <a:gd name="T3" fmla="*/ 4 h 27113"/>
                <a:gd name="T4" fmla="*/ 1 w 43200"/>
                <a:gd name="T5" fmla="*/ 3 h 27113"/>
                <a:gd name="T6" fmla="*/ 0 60000 65536"/>
                <a:gd name="T7" fmla="*/ 0 60000 65536"/>
                <a:gd name="T8" fmla="*/ 0 60000 65536"/>
                <a:gd name="T9" fmla="*/ 0 w 43200"/>
                <a:gd name="T10" fmla="*/ 0 h 27113"/>
                <a:gd name="T11" fmla="*/ 43200 w 43200"/>
                <a:gd name="T12" fmla="*/ 27113 h 27113"/>
              </a:gdLst>
              <a:ahLst/>
              <a:cxnLst>
                <a:cxn ang="T6">
                  <a:pos x="T0" y="T1"/>
                </a:cxn>
                <a:cxn ang="T7">
                  <a:pos x="T2" y="T3"/>
                </a:cxn>
                <a:cxn ang="T8">
                  <a:pos x="T4" y="T5"/>
                </a:cxn>
              </a:cxnLst>
              <a:rect l="T9" t="T10" r="T11" b="T12"/>
              <a:pathLst>
                <a:path w="43200" h="27113" fill="none" extrusionOk="0">
                  <a:moveTo>
                    <a:pt x="704" y="27073"/>
                  </a:moveTo>
                  <a:cubicBezTo>
                    <a:pt x="236" y="25286"/>
                    <a:pt x="0" y="23446"/>
                    <a:pt x="0" y="21600"/>
                  </a:cubicBezTo>
                  <a:cubicBezTo>
                    <a:pt x="0" y="9670"/>
                    <a:pt x="9670" y="0"/>
                    <a:pt x="21600" y="0"/>
                  </a:cubicBezTo>
                  <a:cubicBezTo>
                    <a:pt x="33529" y="0"/>
                    <a:pt x="43200" y="9670"/>
                    <a:pt x="43200" y="21600"/>
                  </a:cubicBezTo>
                  <a:cubicBezTo>
                    <a:pt x="43200" y="23460"/>
                    <a:pt x="42959" y="25313"/>
                    <a:pt x="42484" y="27113"/>
                  </a:cubicBezTo>
                </a:path>
                <a:path w="43200" h="27113" stroke="0" extrusionOk="0">
                  <a:moveTo>
                    <a:pt x="704" y="27073"/>
                  </a:moveTo>
                  <a:cubicBezTo>
                    <a:pt x="236" y="25286"/>
                    <a:pt x="0" y="23446"/>
                    <a:pt x="0" y="21600"/>
                  </a:cubicBezTo>
                  <a:cubicBezTo>
                    <a:pt x="0" y="9670"/>
                    <a:pt x="9670" y="0"/>
                    <a:pt x="21600" y="0"/>
                  </a:cubicBezTo>
                  <a:cubicBezTo>
                    <a:pt x="33529" y="0"/>
                    <a:pt x="43200" y="9670"/>
                    <a:pt x="43200" y="21600"/>
                  </a:cubicBezTo>
                  <a:cubicBezTo>
                    <a:pt x="43200" y="23460"/>
                    <a:pt x="42959" y="25313"/>
                    <a:pt x="42484" y="27113"/>
                  </a:cubicBezTo>
                  <a:lnTo>
                    <a:pt x="21600" y="21600"/>
                  </a:lnTo>
                  <a:close/>
                </a:path>
              </a:pathLst>
            </a:custGeom>
            <a:noFill/>
            <a:ln w="0">
              <a:solidFill>
                <a:srgbClr val="990033"/>
              </a:solidFill>
              <a:round/>
              <a:headEnd/>
              <a:tailEnd/>
            </a:ln>
          </p:spPr>
          <p:txBody>
            <a:bodyPr/>
            <a:lstStyle/>
            <a:p>
              <a:endParaRPr lang="zh-CN" altLang="en-US"/>
            </a:p>
          </p:txBody>
        </p:sp>
        <p:sp>
          <p:nvSpPr>
            <p:cNvPr id="51215" name="Line 15"/>
            <p:cNvSpPr>
              <a:spLocks noChangeShapeType="1"/>
            </p:cNvSpPr>
            <p:nvPr/>
          </p:nvSpPr>
          <p:spPr bwMode="auto">
            <a:xfrm>
              <a:off x="2734" y="2025"/>
              <a:ext cx="276" cy="1"/>
            </a:xfrm>
            <a:prstGeom prst="line">
              <a:avLst/>
            </a:prstGeom>
            <a:noFill/>
            <a:ln w="0">
              <a:solidFill>
                <a:srgbClr val="990033"/>
              </a:solidFill>
              <a:round/>
              <a:headEnd/>
              <a:tailEnd/>
            </a:ln>
          </p:spPr>
          <p:txBody>
            <a:bodyPr/>
            <a:lstStyle/>
            <a:p>
              <a:endParaRPr lang="zh-CN" altLang="en-US"/>
            </a:p>
          </p:txBody>
        </p:sp>
        <p:sp>
          <p:nvSpPr>
            <p:cNvPr id="51216" name="Line 16"/>
            <p:cNvSpPr>
              <a:spLocks noChangeShapeType="1"/>
            </p:cNvSpPr>
            <p:nvPr/>
          </p:nvSpPr>
          <p:spPr bwMode="auto">
            <a:xfrm flipH="1">
              <a:off x="2925" y="2025"/>
              <a:ext cx="85" cy="36"/>
            </a:xfrm>
            <a:prstGeom prst="line">
              <a:avLst/>
            </a:prstGeom>
            <a:noFill/>
            <a:ln w="11113">
              <a:solidFill>
                <a:srgbClr val="990033"/>
              </a:solidFill>
              <a:round/>
              <a:headEnd/>
              <a:tailEnd/>
            </a:ln>
          </p:spPr>
          <p:txBody>
            <a:bodyPr/>
            <a:lstStyle/>
            <a:p>
              <a:endParaRPr lang="zh-CN" altLang="en-US"/>
            </a:p>
          </p:txBody>
        </p:sp>
        <p:sp>
          <p:nvSpPr>
            <p:cNvPr id="51217" name="Line 17"/>
            <p:cNvSpPr>
              <a:spLocks noChangeShapeType="1"/>
            </p:cNvSpPr>
            <p:nvPr/>
          </p:nvSpPr>
          <p:spPr bwMode="auto">
            <a:xfrm flipH="1" flipV="1">
              <a:off x="2925" y="1997"/>
              <a:ext cx="85" cy="28"/>
            </a:xfrm>
            <a:prstGeom prst="line">
              <a:avLst/>
            </a:prstGeom>
            <a:noFill/>
            <a:ln w="11113">
              <a:solidFill>
                <a:srgbClr val="990033"/>
              </a:solidFill>
              <a:round/>
              <a:headEnd/>
              <a:tailEnd/>
            </a:ln>
          </p:spPr>
          <p:txBody>
            <a:bodyPr/>
            <a:lstStyle/>
            <a:p>
              <a:endParaRPr lang="zh-CN" altLang="en-US"/>
            </a:p>
          </p:txBody>
        </p:sp>
        <p:sp>
          <p:nvSpPr>
            <p:cNvPr id="51218" name="Rectangle 18"/>
            <p:cNvSpPr>
              <a:spLocks noChangeArrowheads="1"/>
            </p:cNvSpPr>
            <p:nvPr/>
          </p:nvSpPr>
          <p:spPr bwMode="auto">
            <a:xfrm>
              <a:off x="2613" y="1876"/>
              <a:ext cx="537" cy="314"/>
            </a:xfrm>
            <a:prstGeom prst="rect">
              <a:avLst/>
            </a:prstGeom>
            <a:noFill/>
            <a:ln w="9525">
              <a:noFill/>
              <a:miter lim="800000"/>
              <a:headEnd/>
              <a:tailEnd/>
            </a:ln>
          </p:spPr>
          <p:txBody>
            <a:bodyPr lIns="0" tIns="0" rIns="0" bIns="0">
              <a:spAutoFit/>
            </a:bodyPr>
            <a:lstStyle/>
            <a:p>
              <a:r>
                <a:rPr lang="en-US" altLang="zh-CN" sz="2000">
                  <a:solidFill>
                    <a:srgbClr val="000000"/>
                  </a:solidFill>
                  <a:ea typeface="黑体" pitchFamily="49" charset="-122"/>
                </a:rPr>
                <a:t>1: </a:t>
              </a:r>
              <a:r>
                <a:rPr lang="zh-CN" altLang="en-US" sz="2000">
                  <a:solidFill>
                    <a:srgbClr val="000000"/>
                  </a:solidFill>
                  <a:ea typeface="黑体" pitchFamily="49" charset="-122"/>
                </a:rPr>
                <a:t>发送的消息  </a:t>
              </a:r>
              <a:endParaRPr lang="zh-CN" altLang="en-US" sz="2000">
                <a:ea typeface="黑体" pitchFamily="49" charset="-122"/>
              </a:endParaRPr>
            </a:p>
          </p:txBody>
        </p:sp>
        <p:sp>
          <p:nvSpPr>
            <p:cNvPr id="51219" name="Line 19"/>
            <p:cNvSpPr>
              <a:spLocks noChangeShapeType="1"/>
            </p:cNvSpPr>
            <p:nvPr/>
          </p:nvSpPr>
          <p:spPr bwMode="auto">
            <a:xfrm>
              <a:off x="3428" y="1557"/>
              <a:ext cx="270" cy="1"/>
            </a:xfrm>
            <a:prstGeom prst="line">
              <a:avLst/>
            </a:prstGeom>
            <a:noFill/>
            <a:ln w="0">
              <a:solidFill>
                <a:srgbClr val="990033"/>
              </a:solidFill>
              <a:round/>
              <a:headEnd/>
              <a:tailEnd/>
            </a:ln>
          </p:spPr>
          <p:txBody>
            <a:bodyPr/>
            <a:lstStyle/>
            <a:p>
              <a:endParaRPr lang="zh-CN" altLang="en-US"/>
            </a:p>
          </p:txBody>
        </p:sp>
        <p:sp>
          <p:nvSpPr>
            <p:cNvPr id="51220" name="Line 20"/>
            <p:cNvSpPr>
              <a:spLocks noChangeShapeType="1"/>
            </p:cNvSpPr>
            <p:nvPr/>
          </p:nvSpPr>
          <p:spPr bwMode="auto">
            <a:xfrm flipH="1">
              <a:off x="3620" y="1557"/>
              <a:ext cx="78" cy="35"/>
            </a:xfrm>
            <a:prstGeom prst="line">
              <a:avLst/>
            </a:prstGeom>
            <a:noFill/>
            <a:ln w="11113">
              <a:solidFill>
                <a:srgbClr val="990033"/>
              </a:solidFill>
              <a:round/>
              <a:headEnd/>
              <a:tailEnd/>
            </a:ln>
          </p:spPr>
          <p:txBody>
            <a:bodyPr/>
            <a:lstStyle/>
            <a:p>
              <a:endParaRPr lang="zh-CN" altLang="en-US"/>
            </a:p>
          </p:txBody>
        </p:sp>
        <p:sp>
          <p:nvSpPr>
            <p:cNvPr id="51221" name="Line 21"/>
            <p:cNvSpPr>
              <a:spLocks noChangeShapeType="1"/>
            </p:cNvSpPr>
            <p:nvPr/>
          </p:nvSpPr>
          <p:spPr bwMode="auto">
            <a:xfrm flipH="1" flipV="1">
              <a:off x="3620" y="1521"/>
              <a:ext cx="78" cy="36"/>
            </a:xfrm>
            <a:prstGeom prst="line">
              <a:avLst/>
            </a:prstGeom>
            <a:noFill/>
            <a:ln w="11113">
              <a:solidFill>
                <a:srgbClr val="990033"/>
              </a:solidFill>
              <a:round/>
              <a:headEnd/>
              <a:tailEnd/>
            </a:ln>
          </p:spPr>
          <p:txBody>
            <a:bodyPr/>
            <a:lstStyle/>
            <a:p>
              <a:endParaRPr lang="zh-CN" altLang="en-US"/>
            </a:p>
          </p:txBody>
        </p:sp>
        <p:sp>
          <p:nvSpPr>
            <p:cNvPr id="51222" name="Rectangle 22"/>
            <p:cNvSpPr>
              <a:spLocks noChangeArrowheads="1"/>
            </p:cNvSpPr>
            <p:nvPr/>
          </p:nvSpPr>
          <p:spPr bwMode="auto">
            <a:xfrm>
              <a:off x="3393" y="1401"/>
              <a:ext cx="537" cy="157"/>
            </a:xfrm>
            <a:prstGeom prst="rect">
              <a:avLst/>
            </a:prstGeom>
            <a:noFill/>
            <a:ln w="9525">
              <a:noFill/>
              <a:miter lim="800000"/>
              <a:headEnd/>
              <a:tailEnd/>
            </a:ln>
          </p:spPr>
          <p:txBody>
            <a:bodyPr wrap="none" lIns="0" tIns="0" rIns="0" bIns="0">
              <a:spAutoFit/>
            </a:bodyPr>
            <a:lstStyle/>
            <a:p>
              <a:r>
                <a:rPr lang="en-US" altLang="zh-CN" sz="2000">
                  <a:solidFill>
                    <a:srgbClr val="000000"/>
                  </a:solidFill>
                  <a:ea typeface="黑体" pitchFamily="49" charset="-122"/>
                </a:rPr>
                <a:t>2: </a:t>
              </a:r>
              <a:r>
                <a:rPr lang="zh-CN" altLang="en-US" sz="2000">
                  <a:solidFill>
                    <a:srgbClr val="000000"/>
                  </a:solidFill>
                  <a:ea typeface="黑体" pitchFamily="49" charset="-122"/>
                </a:rPr>
                <a:t>自调用</a:t>
              </a:r>
              <a:endParaRPr lang="zh-CN" altLang="en-US" sz="2000">
                <a:ea typeface="黑体" pitchFamily="49" charset="-122"/>
              </a:endParaRPr>
            </a:p>
          </p:txBody>
        </p:sp>
        <p:sp>
          <p:nvSpPr>
            <p:cNvPr id="51223" name="Line 23"/>
            <p:cNvSpPr>
              <a:spLocks noChangeShapeType="1"/>
            </p:cNvSpPr>
            <p:nvPr/>
          </p:nvSpPr>
          <p:spPr bwMode="auto">
            <a:xfrm flipH="1">
              <a:off x="2741" y="2231"/>
              <a:ext cx="262" cy="1"/>
            </a:xfrm>
            <a:prstGeom prst="line">
              <a:avLst/>
            </a:prstGeom>
            <a:noFill/>
            <a:ln w="0">
              <a:solidFill>
                <a:srgbClr val="990033"/>
              </a:solidFill>
              <a:round/>
              <a:headEnd/>
              <a:tailEnd/>
            </a:ln>
          </p:spPr>
          <p:txBody>
            <a:bodyPr/>
            <a:lstStyle/>
            <a:p>
              <a:endParaRPr lang="zh-CN" altLang="en-US"/>
            </a:p>
          </p:txBody>
        </p:sp>
        <p:sp>
          <p:nvSpPr>
            <p:cNvPr id="51224" name="Line 24"/>
            <p:cNvSpPr>
              <a:spLocks noChangeShapeType="1"/>
            </p:cNvSpPr>
            <p:nvPr/>
          </p:nvSpPr>
          <p:spPr bwMode="auto">
            <a:xfrm>
              <a:off x="2741" y="2231"/>
              <a:ext cx="78" cy="36"/>
            </a:xfrm>
            <a:prstGeom prst="line">
              <a:avLst/>
            </a:prstGeom>
            <a:noFill/>
            <a:ln w="11113">
              <a:solidFill>
                <a:srgbClr val="990033"/>
              </a:solidFill>
              <a:round/>
              <a:headEnd/>
              <a:tailEnd/>
            </a:ln>
          </p:spPr>
          <p:txBody>
            <a:bodyPr/>
            <a:lstStyle/>
            <a:p>
              <a:endParaRPr lang="zh-CN" altLang="en-US"/>
            </a:p>
          </p:txBody>
        </p:sp>
        <p:sp>
          <p:nvSpPr>
            <p:cNvPr id="51225" name="Line 25"/>
            <p:cNvSpPr>
              <a:spLocks noChangeShapeType="1"/>
            </p:cNvSpPr>
            <p:nvPr/>
          </p:nvSpPr>
          <p:spPr bwMode="auto">
            <a:xfrm flipV="1">
              <a:off x="2741" y="2196"/>
              <a:ext cx="78" cy="35"/>
            </a:xfrm>
            <a:prstGeom prst="line">
              <a:avLst/>
            </a:prstGeom>
            <a:noFill/>
            <a:ln w="11113">
              <a:solidFill>
                <a:srgbClr val="990033"/>
              </a:solidFill>
              <a:round/>
              <a:headEnd/>
              <a:tailEnd/>
            </a:ln>
          </p:spPr>
          <p:txBody>
            <a:bodyPr/>
            <a:lstStyle/>
            <a:p>
              <a:endParaRPr lang="zh-CN" altLang="en-US"/>
            </a:p>
          </p:txBody>
        </p:sp>
        <p:sp>
          <p:nvSpPr>
            <p:cNvPr id="51226" name="Rectangle 26"/>
            <p:cNvSpPr>
              <a:spLocks noChangeArrowheads="1"/>
            </p:cNvSpPr>
            <p:nvPr/>
          </p:nvSpPr>
          <p:spPr bwMode="auto">
            <a:xfrm>
              <a:off x="2613" y="2281"/>
              <a:ext cx="799" cy="157"/>
            </a:xfrm>
            <a:prstGeom prst="rect">
              <a:avLst/>
            </a:prstGeom>
            <a:noFill/>
            <a:ln w="9525">
              <a:noFill/>
              <a:miter lim="800000"/>
              <a:headEnd/>
              <a:tailEnd/>
            </a:ln>
          </p:spPr>
          <p:txBody>
            <a:bodyPr wrap="none" lIns="0" tIns="0" rIns="0" bIns="0">
              <a:spAutoFit/>
            </a:bodyPr>
            <a:lstStyle/>
            <a:p>
              <a:r>
                <a:rPr lang="en-US" altLang="zh-CN" sz="2000">
                  <a:solidFill>
                    <a:srgbClr val="000000"/>
                  </a:solidFill>
                  <a:ea typeface="黑体" pitchFamily="49" charset="-122"/>
                </a:rPr>
                <a:t>3: </a:t>
              </a:r>
              <a:r>
                <a:rPr lang="zh-CN" altLang="en-US" sz="2000">
                  <a:solidFill>
                    <a:srgbClr val="000000"/>
                  </a:solidFill>
                  <a:ea typeface="黑体" pitchFamily="49" charset="-122"/>
                </a:rPr>
                <a:t>返回的消息</a:t>
              </a:r>
              <a:endParaRPr lang="zh-CN" altLang="en-US" sz="2000">
                <a:ea typeface="黑体" pitchFamily="49" charset="-122"/>
              </a:endParaRPr>
            </a:p>
          </p:txBody>
        </p:sp>
      </p:gr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88CCFD80-6397-478D-BF65-5D73A925CCCA}" type="slidenum">
              <a:rPr lang="en-US" altLang="zh-CN"/>
              <a:pPr fontAlgn="base">
                <a:spcBef>
                  <a:spcPct val="0"/>
                </a:spcBef>
                <a:spcAft>
                  <a:spcPct val="0"/>
                </a:spcAft>
                <a:defRPr/>
              </a:pPr>
              <a:t>25</a:t>
            </a:fld>
            <a:endParaRPr lang="en-US" altLang="zh-CN"/>
          </a:p>
        </p:txBody>
      </p:sp>
      <p:sp>
        <p:nvSpPr>
          <p:cNvPr id="70658" name="Rectangle 2"/>
          <p:cNvSpPr>
            <a:spLocks noGrp="1" noChangeArrowheads="1"/>
          </p:cNvSpPr>
          <p:nvPr>
            <p:ph type="title"/>
          </p:nvPr>
        </p:nvSpPr>
        <p:spPr/>
        <p:txBody>
          <a:bodyPr/>
          <a:lstStyle/>
          <a:p>
            <a:pPr eaLnBrk="1" fontAlgn="auto" hangingPunct="1">
              <a:spcAft>
                <a:spcPts val="0"/>
              </a:spcAft>
              <a:defRPr/>
            </a:pPr>
            <a:r>
              <a:rPr lang="zh-CN" altLang="en-US"/>
              <a:t>协作图的图例</a:t>
            </a:r>
          </a:p>
        </p:txBody>
      </p:sp>
      <p:pic>
        <p:nvPicPr>
          <p:cNvPr id="53251" name="Picture 3"/>
          <p:cNvPicPr>
            <a:picLocks noChangeAspect="1" noChangeArrowheads="1"/>
          </p:cNvPicPr>
          <p:nvPr/>
        </p:nvPicPr>
        <p:blipFill>
          <a:blip r:embed="rId3"/>
          <a:srcRect/>
          <a:stretch>
            <a:fillRect/>
          </a:stretch>
        </p:blipFill>
        <p:spPr bwMode="auto">
          <a:xfrm>
            <a:off x="1143000" y="1676400"/>
            <a:ext cx="5791200" cy="4806950"/>
          </a:xfrm>
          <a:prstGeom prst="rect">
            <a:avLst/>
          </a:prstGeom>
          <a:noFill/>
          <a:ln w="9525" algn="ctr">
            <a:noFill/>
            <a:miter lim="800000"/>
            <a:headEnd/>
            <a:tailEnd/>
          </a:ln>
        </p:spPr>
      </p:pic>
      <p:sp>
        <p:nvSpPr>
          <p:cNvPr id="70660" name="AutoShape 4"/>
          <p:cNvSpPr>
            <a:spLocks noChangeArrowheads="1"/>
          </p:cNvSpPr>
          <p:nvPr/>
        </p:nvSpPr>
        <p:spPr bwMode="auto">
          <a:xfrm>
            <a:off x="3657600" y="381000"/>
            <a:ext cx="1600200" cy="1066800"/>
          </a:xfrm>
          <a:prstGeom prst="wedgeRoundRectCallout">
            <a:avLst>
              <a:gd name="adj1" fmla="val -15079"/>
              <a:gd name="adj2" fmla="val 90773"/>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en-US" altLang="zh-CN">
                <a:latin typeface="Lucida Sans Unicode" pitchFamily="34" charset="0"/>
                <a:ea typeface="黑体" pitchFamily="49" charset="-122"/>
              </a:rPr>
              <a:t>1</a:t>
            </a:r>
            <a:r>
              <a:rPr lang="zh-CN" altLang="en-US">
                <a:latin typeface="Lucida Sans Unicode" pitchFamily="34" charset="0"/>
                <a:ea typeface="黑体" pitchFamily="49" charset="-122"/>
              </a:rPr>
              <a:t>，</a:t>
            </a:r>
            <a:r>
              <a:rPr lang="en-US" altLang="zh-CN">
                <a:latin typeface="Lucida Sans Unicode" pitchFamily="34" charset="0"/>
                <a:ea typeface="黑体" pitchFamily="49" charset="-122"/>
              </a:rPr>
              <a:t>5</a:t>
            </a:r>
            <a:r>
              <a:rPr lang="zh-CN" altLang="en-US">
                <a:latin typeface="Lucida Sans Unicode" pitchFamily="34" charset="0"/>
                <a:ea typeface="黑体" pitchFamily="49" charset="-122"/>
              </a:rPr>
              <a:t>，</a:t>
            </a:r>
            <a:r>
              <a:rPr lang="en-US" altLang="zh-CN">
                <a:latin typeface="Lucida Sans Unicode" pitchFamily="34" charset="0"/>
                <a:ea typeface="黑体" pitchFamily="49" charset="-122"/>
              </a:rPr>
              <a:t>9</a:t>
            </a:r>
            <a:r>
              <a:rPr lang="zh-CN" altLang="en-US">
                <a:latin typeface="Lucida Sans Unicode" pitchFamily="34" charset="0"/>
                <a:ea typeface="黑体" pitchFamily="49" charset="-122"/>
              </a:rPr>
              <a:t>，</a:t>
            </a:r>
            <a:r>
              <a:rPr lang="en-US" altLang="zh-CN">
                <a:latin typeface="Lucida Sans Unicode" pitchFamily="34" charset="0"/>
                <a:ea typeface="黑体" pitchFamily="49" charset="-122"/>
              </a:rPr>
              <a:t>15</a:t>
            </a:r>
            <a:r>
              <a:rPr lang="zh-CN" altLang="en-US">
                <a:latin typeface="Lucida Sans Unicode" pitchFamily="34" charset="0"/>
                <a:ea typeface="黑体" pitchFamily="49" charset="-122"/>
              </a:rPr>
              <a:t>由定时器完成</a:t>
            </a:r>
          </a:p>
        </p:txBody>
      </p:sp>
      <p:sp>
        <p:nvSpPr>
          <p:cNvPr id="70661" name="AutoShape 5"/>
          <p:cNvSpPr>
            <a:spLocks noChangeArrowheads="1"/>
          </p:cNvSpPr>
          <p:nvPr/>
        </p:nvSpPr>
        <p:spPr bwMode="auto">
          <a:xfrm>
            <a:off x="6781800" y="2667000"/>
            <a:ext cx="2133600" cy="1066800"/>
          </a:xfrm>
          <a:prstGeom prst="wedgeRoundRectCallout">
            <a:avLst>
              <a:gd name="adj1" fmla="val -107963"/>
              <a:gd name="adj2" fmla="val 45833"/>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en-US" altLang="zh-CN">
                <a:latin typeface="Lucida Sans Unicode" pitchFamily="34" charset="0"/>
                <a:ea typeface="黑体" pitchFamily="49" charset="-122"/>
              </a:rPr>
              <a:t>2</a:t>
            </a:r>
            <a:r>
              <a:rPr lang="zh-CN" altLang="en-US">
                <a:latin typeface="Lucida Sans Unicode" pitchFamily="34" charset="0"/>
                <a:ea typeface="黑体" pitchFamily="49" charset="-122"/>
              </a:rPr>
              <a:t>，</a:t>
            </a:r>
            <a:r>
              <a:rPr lang="en-US" altLang="zh-CN">
                <a:latin typeface="Lucida Sans Unicode" pitchFamily="34" charset="0"/>
                <a:ea typeface="黑体" pitchFamily="49" charset="-122"/>
              </a:rPr>
              <a:t>4</a:t>
            </a:r>
            <a:r>
              <a:rPr lang="zh-CN" altLang="en-US">
                <a:latin typeface="Lucida Sans Unicode" pitchFamily="34" charset="0"/>
                <a:ea typeface="黑体" pitchFamily="49" charset="-122"/>
              </a:rPr>
              <a:t>，</a:t>
            </a:r>
            <a:r>
              <a:rPr lang="en-US" altLang="zh-CN">
                <a:latin typeface="Lucida Sans Unicode" pitchFamily="34" charset="0"/>
                <a:ea typeface="黑体" pitchFamily="49" charset="-122"/>
              </a:rPr>
              <a:t>10</a:t>
            </a:r>
            <a:r>
              <a:rPr lang="zh-CN" altLang="en-US">
                <a:latin typeface="Lucida Sans Unicode" pitchFamily="34" charset="0"/>
                <a:ea typeface="黑体" pitchFamily="49" charset="-122"/>
              </a:rPr>
              <a:t>由定时器调用注水管完成</a:t>
            </a:r>
          </a:p>
        </p:txBody>
      </p:sp>
      <p:sp>
        <p:nvSpPr>
          <p:cNvPr id="70662" name="AutoShape 6"/>
          <p:cNvSpPr>
            <a:spLocks noChangeArrowheads="1"/>
          </p:cNvSpPr>
          <p:nvPr/>
        </p:nvSpPr>
        <p:spPr bwMode="auto">
          <a:xfrm>
            <a:off x="5486400" y="5410200"/>
            <a:ext cx="3048000" cy="1066800"/>
          </a:xfrm>
          <a:prstGeom prst="wedgeRoundRectCallout">
            <a:avLst>
              <a:gd name="adj1" fmla="val -88125"/>
              <a:gd name="adj2" fmla="val -65625"/>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en-US" altLang="zh-CN">
                <a:latin typeface="Lucida Sans Unicode" pitchFamily="34" charset="0"/>
                <a:ea typeface="黑体" pitchFamily="49" charset="-122"/>
              </a:rPr>
              <a:t>2</a:t>
            </a:r>
            <a:r>
              <a:rPr lang="zh-CN" altLang="en-US">
                <a:latin typeface="Lucida Sans Unicode" pitchFamily="34" charset="0"/>
                <a:ea typeface="黑体" pitchFamily="49" charset="-122"/>
              </a:rPr>
              <a:t>，</a:t>
            </a:r>
            <a:r>
              <a:rPr lang="en-US" altLang="zh-CN">
                <a:latin typeface="Lucida Sans Unicode" pitchFamily="34" charset="0"/>
                <a:ea typeface="黑体" pitchFamily="49" charset="-122"/>
              </a:rPr>
              <a:t>10</a:t>
            </a:r>
            <a:r>
              <a:rPr lang="zh-CN" altLang="en-US">
                <a:latin typeface="Lucida Sans Unicode" pitchFamily="34" charset="0"/>
                <a:ea typeface="黑体" pitchFamily="49" charset="-122"/>
              </a:rPr>
              <a:t>由注水管调用洗衣缸完成</a:t>
            </a:r>
          </a:p>
        </p:txBody>
      </p:sp>
      <p:sp>
        <p:nvSpPr>
          <p:cNvPr id="70663" name="AutoShape 7"/>
          <p:cNvSpPr>
            <a:spLocks noChangeArrowheads="1"/>
          </p:cNvSpPr>
          <p:nvPr/>
        </p:nvSpPr>
        <p:spPr bwMode="auto">
          <a:xfrm>
            <a:off x="0" y="1676400"/>
            <a:ext cx="2895600" cy="1371600"/>
          </a:xfrm>
          <a:prstGeom prst="wedgeRoundRectCallout">
            <a:avLst>
              <a:gd name="adj1" fmla="val 38213"/>
              <a:gd name="adj2" fmla="val 158218"/>
              <a:gd name="adj3" fmla="val 16667"/>
            </a:avLst>
          </a:prstGeom>
          <a:solidFill>
            <a:schemeClr val="bg1"/>
          </a:solidFill>
          <a:ln w="3175" algn="ctr">
            <a:solidFill>
              <a:schemeClr val="bg2"/>
            </a:solidFill>
            <a:miter lim="800000"/>
            <a:headEnd/>
            <a:tailEnd/>
          </a:ln>
        </p:spPr>
        <p:txBody>
          <a:bodyPr lIns="107950" tIns="53975" rIns="107950" bIns="53975" anchor="ctr"/>
          <a:lstStyle/>
          <a:p>
            <a:r>
              <a:rPr lang="en-US" altLang="zh-CN">
                <a:latin typeface="Lucida Sans Unicode" pitchFamily="34" charset="0"/>
                <a:ea typeface="黑体" pitchFamily="49" charset="-122"/>
              </a:rPr>
              <a:t>6</a:t>
            </a:r>
            <a:r>
              <a:rPr lang="zh-CN" altLang="en-US">
                <a:latin typeface="Lucida Sans Unicode" pitchFamily="34" charset="0"/>
                <a:ea typeface="黑体" pitchFamily="49" charset="-122"/>
              </a:rPr>
              <a:t>，</a:t>
            </a:r>
            <a:r>
              <a:rPr lang="en-US" altLang="zh-CN">
                <a:latin typeface="Lucida Sans Unicode" pitchFamily="34" charset="0"/>
                <a:ea typeface="黑体" pitchFamily="49" charset="-122"/>
              </a:rPr>
              <a:t>7</a:t>
            </a:r>
            <a:r>
              <a:rPr lang="zh-CN" altLang="en-US">
                <a:latin typeface="Lucida Sans Unicode" pitchFamily="34" charset="0"/>
                <a:ea typeface="黑体" pitchFamily="49" charset="-122"/>
              </a:rPr>
              <a:t>，</a:t>
            </a:r>
            <a:r>
              <a:rPr lang="en-US" altLang="zh-CN">
                <a:latin typeface="Lucida Sans Unicode" pitchFamily="34" charset="0"/>
                <a:ea typeface="黑体" pitchFamily="49" charset="-122"/>
              </a:rPr>
              <a:t>8</a:t>
            </a:r>
            <a:r>
              <a:rPr lang="zh-CN" altLang="en-US">
                <a:latin typeface="Lucida Sans Unicode" pitchFamily="34" charset="0"/>
                <a:ea typeface="黑体" pitchFamily="49" charset="-122"/>
              </a:rPr>
              <a:t>，</a:t>
            </a:r>
            <a:r>
              <a:rPr lang="en-US" altLang="zh-CN">
                <a:latin typeface="Lucida Sans Unicode" pitchFamily="34" charset="0"/>
                <a:ea typeface="黑体" pitchFamily="49" charset="-122"/>
              </a:rPr>
              <a:t>12</a:t>
            </a:r>
            <a:r>
              <a:rPr lang="zh-CN" altLang="en-US">
                <a:latin typeface="Lucida Sans Unicode" pitchFamily="34" charset="0"/>
                <a:ea typeface="黑体" pitchFamily="49" charset="-122"/>
              </a:rPr>
              <a:t>，</a:t>
            </a:r>
            <a:r>
              <a:rPr lang="en-US" altLang="zh-CN">
                <a:latin typeface="Lucida Sans Unicode" pitchFamily="34" charset="0"/>
                <a:ea typeface="黑体" pitchFamily="49" charset="-122"/>
              </a:rPr>
              <a:t>13</a:t>
            </a:r>
            <a:r>
              <a:rPr lang="zh-CN" altLang="en-US">
                <a:latin typeface="Lucida Sans Unicode" pitchFamily="34" charset="0"/>
                <a:ea typeface="黑体" pitchFamily="49" charset="-122"/>
              </a:rPr>
              <a:t>，</a:t>
            </a:r>
            <a:r>
              <a:rPr lang="en-US" altLang="zh-CN">
                <a:latin typeface="Lucida Sans Unicode" pitchFamily="34" charset="0"/>
                <a:ea typeface="黑体" pitchFamily="49" charset="-122"/>
              </a:rPr>
              <a:t>14</a:t>
            </a:r>
            <a:r>
              <a:rPr lang="zh-CN" altLang="en-US">
                <a:latin typeface="Lucida Sans Unicode" pitchFamily="34" charset="0"/>
                <a:ea typeface="黑体" pitchFamily="49" charset="-122"/>
              </a:rPr>
              <a:t>，</a:t>
            </a:r>
            <a:r>
              <a:rPr lang="en-US" altLang="zh-CN">
                <a:latin typeface="Lucida Sans Unicode" pitchFamily="34" charset="0"/>
                <a:ea typeface="黑体" pitchFamily="49" charset="-122"/>
              </a:rPr>
              <a:t>16</a:t>
            </a:r>
            <a:r>
              <a:rPr lang="zh-CN" altLang="en-US">
                <a:latin typeface="Lucida Sans Unicode" pitchFamily="34" charset="0"/>
                <a:ea typeface="黑体" pitchFamily="49" charset="-122"/>
              </a:rPr>
              <a:t>，</a:t>
            </a:r>
            <a:r>
              <a:rPr lang="en-US" altLang="zh-CN">
                <a:latin typeface="Lucida Sans Unicode" pitchFamily="34" charset="0"/>
                <a:ea typeface="黑体" pitchFamily="49" charset="-122"/>
              </a:rPr>
              <a:t>17</a:t>
            </a:r>
            <a:r>
              <a:rPr lang="zh-CN" altLang="en-US">
                <a:latin typeface="Lucida Sans Unicode" pitchFamily="34" charset="0"/>
                <a:ea typeface="黑体" pitchFamily="49" charset="-122"/>
              </a:rPr>
              <a:t>由定时器调用洗衣缸完成</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60"/>
                                        </p:tgtEl>
                                        <p:attrNameLst>
                                          <p:attrName>style.visibility</p:attrName>
                                        </p:attrNameLst>
                                      </p:cBhvr>
                                      <p:to>
                                        <p:strVal val="visible"/>
                                      </p:to>
                                    </p:set>
                                  </p:childTnLst>
                                  <p:subTnLst>
                                    <p:set>
                                      <p:cBhvr override="childStyle">
                                        <p:cTn dur="1" fill="hold" display="0" masterRel="nextClick" afterEffect="1"/>
                                        <p:tgtEl>
                                          <p:spTgt spid="7066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61"/>
                                        </p:tgtEl>
                                        <p:attrNameLst>
                                          <p:attrName>style.visibility</p:attrName>
                                        </p:attrNameLst>
                                      </p:cBhvr>
                                      <p:to>
                                        <p:strVal val="visible"/>
                                      </p:to>
                                    </p:set>
                                  </p:childTnLst>
                                  <p:subTnLst>
                                    <p:set>
                                      <p:cBhvr override="childStyle">
                                        <p:cTn dur="1" fill="hold" display="0" masterRel="nextClick" afterEffect="1"/>
                                        <p:tgtEl>
                                          <p:spTgt spid="7066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662"/>
                                        </p:tgtEl>
                                        <p:attrNameLst>
                                          <p:attrName>style.visibility</p:attrName>
                                        </p:attrNameLst>
                                      </p:cBhvr>
                                      <p:to>
                                        <p:strVal val="visible"/>
                                      </p:to>
                                    </p:set>
                                  </p:childTnLst>
                                  <p:subTnLst>
                                    <p:set>
                                      <p:cBhvr override="childStyle">
                                        <p:cTn dur="1" fill="hold" display="0" masterRel="nextClick" afterEffect="1"/>
                                        <p:tgtEl>
                                          <p:spTgt spid="7066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663"/>
                                        </p:tgtEl>
                                        <p:attrNameLst>
                                          <p:attrName>style.visibility</p:attrName>
                                        </p:attrNameLst>
                                      </p:cBhvr>
                                      <p:to>
                                        <p:strVal val="visible"/>
                                      </p:to>
                                    </p:set>
                                  </p:childTnLst>
                                  <p:subTnLst>
                                    <p:set>
                                      <p:cBhvr override="childStyle">
                                        <p:cTn dur="1" fill="hold" display="0" masterRel="nextClick" afterEffect="1"/>
                                        <p:tgtEl>
                                          <p:spTgt spid="7066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0" grpId="0" animBg="1"/>
      <p:bldP spid="70661" grpId="0" animBg="1"/>
      <p:bldP spid="70662" grpId="0" animBg="1"/>
      <p:bldP spid="7066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4DE9AF33-774D-4B06-AF48-5F397C61393F}" type="slidenum">
              <a:rPr lang="en-US" altLang="zh-CN"/>
              <a:pPr fontAlgn="base">
                <a:spcBef>
                  <a:spcPct val="0"/>
                </a:spcBef>
                <a:spcAft>
                  <a:spcPct val="0"/>
                </a:spcAft>
                <a:defRPr/>
              </a:pPr>
              <a:t>26</a:t>
            </a:fld>
            <a:endParaRPr lang="en-US" altLang="zh-CN"/>
          </a:p>
        </p:txBody>
      </p:sp>
      <p:sp>
        <p:nvSpPr>
          <p:cNvPr id="72706" name="Rectangle 2"/>
          <p:cNvSpPr>
            <a:spLocks noGrp="1" noChangeArrowheads="1"/>
          </p:cNvSpPr>
          <p:nvPr>
            <p:ph type="title"/>
          </p:nvPr>
        </p:nvSpPr>
        <p:spPr/>
        <p:txBody>
          <a:bodyPr/>
          <a:lstStyle/>
          <a:p>
            <a:pPr eaLnBrk="1" fontAlgn="auto" hangingPunct="1">
              <a:spcAft>
                <a:spcPts val="0"/>
              </a:spcAft>
              <a:defRPr/>
            </a:pPr>
            <a:r>
              <a:rPr lang="zh-CN" altLang="en-US"/>
              <a:t>交互图的应用</a:t>
            </a:r>
          </a:p>
        </p:txBody>
      </p:sp>
      <p:sp>
        <p:nvSpPr>
          <p:cNvPr id="55299" name="Rectangle 3"/>
          <p:cNvSpPr>
            <a:spLocks noGrp="1" noChangeArrowheads="1"/>
          </p:cNvSpPr>
          <p:nvPr>
            <p:ph type="body" idx="1"/>
          </p:nvPr>
        </p:nvSpPr>
        <p:spPr/>
        <p:txBody>
          <a:bodyPr/>
          <a:lstStyle/>
          <a:p>
            <a:pPr eaLnBrk="1" hangingPunct="1">
              <a:lnSpc>
                <a:spcPct val="90000"/>
              </a:lnSpc>
            </a:pPr>
            <a:r>
              <a:rPr lang="zh-CN" altLang="en-US" sz="2100" smtClean="0"/>
              <a:t>顺序图和协作图都是交互图，它们既是等价的，又是有区别的。</a:t>
            </a:r>
          </a:p>
          <a:p>
            <a:pPr eaLnBrk="1" hangingPunct="1">
              <a:lnSpc>
                <a:spcPct val="90000"/>
              </a:lnSpc>
            </a:pPr>
            <a:r>
              <a:rPr lang="zh-CN" altLang="en-US" sz="2100" smtClean="0"/>
              <a:t>顺序图和协作图都能等价的表现系统运行中对象通过消息发生的交互行为。</a:t>
            </a:r>
          </a:p>
          <a:p>
            <a:pPr eaLnBrk="1" hangingPunct="1">
              <a:lnSpc>
                <a:spcPct val="90000"/>
              </a:lnSpc>
            </a:pPr>
            <a:r>
              <a:rPr lang="zh-CN" altLang="en-US" sz="2100" smtClean="0"/>
              <a:t>顺序图表示了时间的消息序列，便于分析交互的</a:t>
            </a:r>
            <a:r>
              <a:rPr lang="zh-CN" altLang="en-US" sz="2100" smtClean="0">
                <a:solidFill>
                  <a:srgbClr val="FF0000"/>
                </a:solidFill>
              </a:rPr>
              <a:t>时序</a:t>
            </a:r>
            <a:r>
              <a:rPr lang="zh-CN" altLang="en-US" sz="2100" smtClean="0"/>
              <a:t>，但没有表示静态对象关系，顺序图可以有效地帮助人们观察系统的顺序行为。</a:t>
            </a:r>
          </a:p>
          <a:p>
            <a:pPr eaLnBrk="1" hangingPunct="1">
              <a:lnSpc>
                <a:spcPct val="90000"/>
              </a:lnSpc>
            </a:pPr>
            <a:r>
              <a:rPr lang="zh-CN" altLang="en-US" sz="2100" smtClean="0"/>
              <a:t>协作图着重表示一个协作中的</a:t>
            </a:r>
            <a:r>
              <a:rPr lang="zh-CN" altLang="en-US" sz="2100" smtClean="0">
                <a:solidFill>
                  <a:srgbClr val="FF0000"/>
                </a:solidFill>
              </a:rPr>
              <a:t>对象之间的联系和消息</a:t>
            </a:r>
            <a:r>
              <a:rPr lang="zh-CN" altLang="en-US" sz="2100" smtClean="0"/>
              <a:t>。</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4BD22A0B-DFB9-4814-8823-A3BAA4C477DB}" type="slidenum">
              <a:rPr lang="en-US" altLang="zh-CN"/>
              <a:pPr fontAlgn="base">
                <a:spcBef>
                  <a:spcPct val="0"/>
                </a:spcBef>
                <a:spcAft>
                  <a:spcPct val="0"/>
                </a:spcAft>
                <a:defRPr/>
              </a:pPr>
              <a:t>27</a:t>
            </a:fld>
            <a:endParaRPr lang="en-US" altLang="zh-CN"/>
          </a:p>
        </p:txBody>
      </p:sp>
      <p:sp>
        <p:nvSpPr>
          <p:cNvPr id="74754" name="Rectangle 2"/>
          <p:cNvSpPr>
            <a:spLocks noGrp="1" noChangeArrowheads="1"/>
          </p:cNvSpPr>
          <p:nvPr>
            <p:ph type="title"/>
          </p:nvPr>
        </p:nvSpPr>
        <p:spPr/>
        <p:txBody>
          <a:bodyPr/>
          <a:lstStyle/>
          <a:p>
            <a:pPr eaLnBrk="1" fontAlgn="auto" hangingPunct="1">
              <a:spcAft>
                <a:spcPts val="0"/>
              </a:spcAft>
              <a:defRPr/>
            </a:pPr>
            <a:r>
              <a:rPr lang="zh-CN" altLang="en-US"/>
              <a:t>活动图</a:t>
            </a:r>
          </a:p>
        </p:txBody>
      </p:sp>
      <p:sp>
        <p:nvSpPr>
          <p:cNvPr id="57347" name="Rectangle 3"/>
          <p:cNvSpPr>
            <a:spLocks noGrp="1" noChangeArrowheads="1"/>
          </p:cNvSpPr>
          <p:nvPr>
            <p:ph type="body" idx="1"/>
          </p:nvPr>
        </p:nvSpPr>
        <p:spPr/>
        <p:txBody>
          <a:bodyPr/>
          <a:lstStyle/>
          <a:p>
            <a:pPr eaLnBrk="1" hangingPunct="1"/>
            <a:r>
              <a:rPr lang="zh-CN" altLang="en-US" smtClean="0"/>
              <a:t>活动图实质上是一种流程图，只不过表现的是从一个活动到另一个活动的控制流。活动图描述活动的序列，并且支持对带条件的行为和并发行为表达。</a:t>
            </a:r>
          </a:p>
        </p:txBody>
      </p:sp>
      <p:grpSp>
        <p:nvGrpSpPr>
          <p:cNvPr id="57348" name="Group 4"/>
          <p:cNvGrpSpPr>
            <a:grpSpLocks noChangeAspect="1"/>
          </p:cNvGrpSpPr>
          <p:nvPr/>
        </p:nvGrpSpPr>
        <p:grpSpPr bwMode="auto">
          <a:xfrm>
            <a:off x="1155700" y="2514600"/>
            <a:ext cx="3416300" cy="4191000"/>
            <a:chOff x="1783" y="709"/>
            <a:chExt cx="2515" cy="3085"/>
          </a:xfrm>
        </p:grpSpPr>
        <p:sp>
          <p:nvSpPr>
            <p:cNvPr id="57369" name="AutoShape 5"/>
            <p:cNvSpPr>
              <a:spLocks noChangeAspect="1" noChangeArrowheads="1" noTextEdit="1"/>
            </p:cNvSpPr>
            <p:nvPr/>
          </p:nvSpPr>
          <p:spPr bwMode="auto">
            <a:xfrm>
              <a:off x="1783" y="709"/>
              <a:ext cx="2515" cy="3085"/>
            </a:xfrm>
            <a:prstGeom prst="rect">
              <a:avLst/>
            </a:prstGeom>
            <a:noFill/>
            <a:ln w="9525">
              <a:noFill/>
              <a:miter lim="800000"/>
              <a:headEnd/>
              <a:tailEnd/>
            </a:ln>
          </p:spPr>
          <p:txBody>
            <a:bodyPr/>
            <a:lstStyle/>
            <a:p>
              <a:endParaRPr lang="zh-CN" altLang="en-US"/>
            </a:p>
          </p:txBody>
        </p:sp>
        <p:sp>
          <p:nvSpPr>
            <p:cNvPr id="57370" name="Oval 6"/>
            <p:cNvSpPr>
              <a:spLocks noChangeArrowheads="1"/>
            </p:cNvSpPr>
            <p:nvPr/>
          </p:nvSpPr>
          <p:spPr bwMode="auto">
            <a:xfrm>
              <a:off x="2639" y="977"/>
              <a:ext cx="134" cy="127"/>
            </a:xfrm>
            <a:prstGeom prst="ellipse">
              <a:avLst/>
            </a:prstGeom>
            <a:solidFill>
              <a:srgbClr val="000000"/>
            </a:solidFill>
            <a:ln w="0">
              <a:solidFill>
                <a:srgbClr val="990033"/>
              </a:solidFill>
              <a:round/>
              <a:headEnd/>
              <a:tailEnd/>
            </a:ln>
          </p:spPr>
          <p:txBody>
            <a:bodyPr/>
            <a:lstStyle/>
            <a:p>
              <a:endParaRPr lang="zh-CN" altLang="en-US">
                <a:latin typeface="Lucida Sans Unicode" pitchFamily="34" charset="0"/>
                <a:ea typeface="黑体" pitchFamily="49" charset="-122"/>
              </a:endParaRPr>
            </a:p>
          </p:txBody>
        </p:sp>
        <p:sp>
          <p:nvSpPr>
            <p:cNvPr id="57371" name="Rectangle 7"/>
            <p:cNvSpPr>
              <a:spLocks noChangeArrowheads="1"/>
            </p:cNvSpPr>
            <p:nvPr/>
          </p:nvSpPr>
          <p:spPr bwMode="auto">
            <a:xfrm>
              <a:off x="2793" y="977"/>
              <a:ext cx="336" cy="202"/>
            </a:xfrm>
            <a:prstGeom prst="rect">
              <a:avLst/>
            </a:prstGeom>
            <a:noFill/>
            <a:ln w="9525">
              <a:noFill/>
              <a:miter lim="800000"/>
              <a:headEnd/>
              <a:tailEnd/>
            </a:ln>
          </p:spPr>
          <p:txBody>
            <a:bodyPr wrap="none" lIns="0" tIns="0" rIns="0" bIns="0">
              <a:spAutoFit/>
            </a:bodyPr>
            <a:lstStyle/>
            <a:p>
              <a:r>
                <a:rPr lang="zh-CN" altLang="en-US">
                  <a:ea typeface="黑体" pitchFamily="49" charset="-122"/>
                </a:rPr>
                <a:t>开始</a:t>
              </a:r>
            </a:p>
          </p:txBody>
        </p:sp>
        <p:sp>
          <p:nvSpPr>
            <p:cNvPr id="57372" name="Freeform 8"/>
            <p:cNvSpPr>
              <a:spLocks/>
            </p:cNvSpPr>
            <p:nvPr/>
          </p:nvSpPr>
          <p:spPr bwMode="auto">
            <a:xfrm>
              <a:off x="2345" y="1338"/>
              <a:ext cx="722" cy="221"/>
            </a:xfrm>
            <a:custGeom>
              <a:avLst/>
              <a:gdLst>
                <a:gd name="T0" fmla="*/ 67 w 722"/>
                <a:gd name="T1" fmla="*/ 0 h 221"/>
                <a:gd name="T2" fmla="*/ 60 w 722"/>
                <a:gd name="T3" fmla="*/ 7 h 221"/>
                <a:gd name="T4" fmla="*/ 47 w 722"/>
                <a:gd name="T5" fmla="*/ 20 h 221"/>
                <a:gd name="T6" fmla="*/ 27 w 722"/>
                <a:gd name="T7" fmla="*/ 40 h 221"/>
                <a:gd name="T8" fmla="*/ 13 w 722"/>
                <a:gd name="T9" fmla="*/ 74 h 221"/>
                <a:gd name="T10" fmla="*/ 0 w 722"/>
                <a:gd name="T11" fmla="*/ 107 h 221"/>
                <a:gd name="T12" fmla="*/ 7 w 722"/>
                <a:gd name="T13" fmla="*/ 141 h 221"/>
                <a:gd name="T14" fmla="*/ 27 w 722"/>
                <a:gd name="T15" fmla="*/ 181 h 221"/>
                <a:gd name="T16" fmla="*/ 47 w 722"/>
                <a:gd name="T17" fmla="*/ 201 h 221"/>
                <a:gd name="T18" fmla="*/ 67 w 722"/>
                <a:gd name="T19" fmla="*/ 221 h 221"/>
                <a:gd name="T20" fmla="*/ 655 w 722"/>
                <a:gd name="T21" fmla="*/ 221 h 221"/>
                <a:gd name="T22" fmla="*/ 662 w 722"/>
                <a:gd name="T23" fmla="*/ 221 h 221"/>
                <a:gd name="T24" fmla="*/ 675 w 722"/>
                <a:gd name="T25" fmla="*/ 207 h 221"/>
                <a:gd name="T26" fmla="*/ 689 w 722"/>
                <a:gd name="T27" fmla="*/ 181 h 221"/>
                <a:gd name="T28" fmla="*/ 709 w 722"/>
                <a:gd name="T29" fmla="*/ 154 h 221"/>
                <a:gd name="T30" fmla="*/ 722 w 722"/>
                <a:gd name="T31" fmla="*/ 121 h 221"/>
                <a:gd name="T32" fmla="*/ 716 w 722"/>
                <a:gd name="T33" fmla="*/ 80 h 221"/>
                <a:gd name="T34" fmla="*/ 696 w 722"/>
                <a:gd name="T35" fmla="*/ 40 h 221"/>
                <a:gd name="T36" fmla="*/ 682 w 722"/>
                <a:gd name="T37" fmla="*/ 20 h 221"/>
                <a:gd name="T38" fmla="*/ 655 w 722"/>
                <a:gd name="T39" fmla="*/ 0 h 221"/>
                <a:gd name="T40" fmla="*/ 67 w 722"/>
                <a:gd name="T41" fmla="*/ 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22"/>
                <a:gd name="T64" fmla="*/ 0 h 221"/>
                <a:gd name="T65" fmla="*/ 722 w 722"/>
                <a:gd name="T66" fmla="*/ 221 h 22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22" h="221">
                  <a:moveTo>
                    <a:pt x="67" y="0"/>
                  </a:moveTo>
                  <a:lnTo>
                    <a:pt x="60" y="7"/>
                  </a:lnTo>
                  <a:lnTo>
                    <a:pt x="47" y="20"/>
                  </a:lnTo>
                  <a:lnTo>
                    <a:pt x="27" y="40"/>
                  </a:lnTo>
                  <a:lnTo>
                    <a:pt x="13" y="74"/>
                  </a:lnTo>
                  <a:lnTo>
                    <a:pt x="0" y="107"/>
                  </a:lnTo>
                  <a:lnTo>
                    <a:pt x="7" y="141"/>
                  </a:lnTo>
                  <a:lnTo>
                    <a:pt x="27" y="181"/>
                  </a:lnTo>
                  <a:lnTo>
                    <a:pt x="47" y="201"/>
                  </a:lnTo>
                  <a:lnTo>
                    <a:pt x="67" y="221"/>
                  </a:lnTo>
                  <a:lnTo>
                    <a:pt x="655" y="221"/>
                  </a:lnTo>
                  <a:lnTo>
                    <a:pt x="662" y="221"/>
                  </a:lnTo>
                  <a:lnTo>
                    <a:pt x="675" y="207"/>
                  </a:lnTo>
                  <a:lnTo>
                    <a:pt x="689" y="181"/>
                  </a:lnTo>
                  <a:lnTo>
                    <a:pt x="709" y="154"/>
                  </a:lnTo>
                  <a:lnTo>
                    <a:pt x="722" y="121"/>
                  </a:lnTo>
                  <a:lnTo>
                    <a:pt x="716" y="80"/>
                  </a:lnTo>
                  <a:lnTo>
                    <a:pt x="696" y="40"/>
                  </a:lnTo>
                  <a:lnTo>
                    <a:pt x="682" y="20"/>
                  </a:lnTo>
                  <a:lnTo>
                    <a:pt x="655" y="0"/>
                  </a:lnTo>
                  <a:lnTo>
                    <a:pt x="67" y="0"/>
                  </a:lnTo>
                  <a:close/>
                </a:path>
              </a:pathLst>
            </a:custGeom>
            <a:solidFill>
              <a:srgbClr val="FFFFCC"/>
            </a:solidFill>
            <a:ln w="0">
              <a:solidFill>
                <a:srgbClr val="990033"/>
              </a:solidFill>
              <a:prstDash val="solid"/>
              <a:round/>
              <a:headEnd/>
              <a:tailEnd/>
            </a:ln>
          </p:spPr>
          <p:txBody>
            <a:bodyPr/>
            <a:lstStyle/>
            <a:p>
              <a:endParaRPr lang="zh-CN" altLang="en-US"/>
            </a:p>
          </p:txBody>
        </p:sp>
        <p:sp>
          <p:nvSpPr>
            <p:cNvPr id="57373" name="Rectangle 9"/>
            <p:cNvSpPr>
              <a:spLocks noChangeArrowheads="1"/>
            </p:cNvSpPr>
            <p:nvPr/>
          </p:nvSpPr>
          <p:spPr bwMode="auto">
            <a:xfrm>
              <a:off x="2586" y="1345"/>
              <a:ext cx="505" cy="202"/>
            </a:xfrm>
            <a:prstGeom prst="rect">
              <a:avLst/>
            </a:prstGeom>
            <a:noFill/>
            <a:ln w="9525">
              <a:noFill/>
              <a:miter lim="800000"/>
              <a:headEnd/>
              <a:tailEnd/>
            </a:ln>
          </p:spPr>
          <p:txBody>
            <a:bodyPr wrap="none" lIns="0" tIns="0" rIns="0" bIns="0">
              <a:spAutoFit/>
            </a:bodyPr>
            <a:lstStyle/>
            <a:p>
              <a:r>
                <a:rPr lang="zh-CN" altLang="en-US">
                  <a:ea typeface="黑体" pitchFamily="49" charset="-122"/>
                </a:rPr>
                <a:t>初始化</a:t>
              </a:r>
            </a:p>
          </p:txBody>
        </p:sp>
        <p:sp>
          <p:nvSpPr>
            <p:cNvPr id="57374" name="Freeform 10"/>
            <p:cNvSpPr>
              <a:spLocks/>
            </p:cNvSpPr>
            <p:nvPr/>
          </p:nvSpPr>
          <p:spPr bwMode="auto">
            <a:xfrm>
              <a:off x="2546" y="1813"/>
              <a:ext cx="307" cy="147"/>
            </a:xfrm>
            <a:custGeom>
              <a:avLst/>
              <a:gdLst>
                <a:gd name="T0" fmla="*/ 0 w 307"/>
                <a:gd name="T1" fmla="*/ 80 h 147"/>
                <a:gd name="T2" fmla="*/ 160 w 307"/>
                <a:gd name="T3" fmla="*/ 0 h 147"/>
                <a:gd name="T4" fmla="*/ 307 w 307"/>
                <a:gd name="T5" fmla="*/ 80 h 147"/>
                <a:gd name="T6" fmla="*/ 160 w 307"/>
                <a:gd name="T7" fmla="*/ 147 h 147"/>
                <a:gd name="T8" fmla="*/ 0 w 307"/>
                <a:gd name="T9" fmla="*/ 80 h 147"/>
                <a:gd name="T10" fmla="*/ 0 60000 65536"/>
                <a:gd name="T11" fmla="*/ 0 60000 65536"/>
                <a:gd name="T12" fmla="*/ 0 60000 65536"/>
                <a:gd name="T13" fmla="*/ 0 60000 65536"/>
                <a:gd name="T14" fmla="*/ 0 60000 65536"/>
                <a:gd name="T15" fmla="*/ 0 w 307"/>
                <a:gd name="T16" fmla="*/ 0 h 147"/>
                <a:gd name="T17" fmla="*/ 307 w 307"/>
                <a:gd name="T18" fmla="*/ 147 h 147"/>
              </a:gdLst>
              <a:ahLst/>
              <a:cxnLst>
                <a:cxn ang="T10">
                  <a:pos x="T0" y="T1"/>
                </a:cxn>
                <a:cxn ang="T11">
                  <a:pos x="T2" y="T3"/>
                </a:cxn>
                <a:cxn ang="T12">
                  <a:pos x="T4" y="T5"/>
                </a:cxn>
                <a:cxn ang="T13">
                  <a:pos x="T6" y="T7"/>
                </a:cxn>
                <a:cxn ang="T14">
                  <a:pos x="T8" y="T9"/>
                </a:cxn>
              </a:cxnLst>
              <a:rect l="T15" t="T16" r="T17" b="T18"/>
              <a:pathLst>
                <a:path w="307" h="147">
                  <a:moveTo>
                    <a:pt x="0" y="80"/>
                  </a:moveTo>
                  <a:lnTo>
                    <a:pt x="160" y="0"/>
                  </a:lnTo>
                  <a:lnTo>
                    <a:pt x="307" y="80"/>
                  </a:lnTo>
                  <a:lnTo>
                    <a:pt x="160" y="147"/>
                  </a:lnTo>
                  <a:lnTo>
                    <a:pt x="0" y="80"/>
                  </a:lnTo>
                  <a:close/>
                </a:path>
              </a:pathLst>
            </a:custGeom>
            <a:solidFill>
              <a:srgbClr val="FFFFCC"/>
            </a:solidFill>
            <a:ln w="0">
              <a:solidFill>
                <a:srgbClr val="990033"/>
              </a:solidFill>
              <a:prstDash val="solid"/>
              <a:round/>
              <a:headEnd/>
              <a:tailEnd/>
            </a:ln>
          </p:spPr>
          <p:txBody>
            <a:bodyPr/>
            <a:lstStyle/>
            <a:p>
              <a:endParaRPr lang="zh-CN" altLang="en-US"/>
            </a:p>
          </p:txBody>
        </p:sp>
        <p:sp>
          <p:nvSpPr>
            <p:cNvPr id="57375" name="Rectangle 11"/>
            <p:cNvSpPr>
              <a:spLocks noChangeArrowheads="1"/>
            </p:cNvSpPr>
            <p:nvPr/>
          </p:nvSpPr>
          <p:spPr bwMode="auto">
            <a:xfrm>
              <a:off x="2827" y="1792"/>
              <a:ext cx="673" cy="202"/>
            </a:xfrm>
            <a:prstGeom prst="rect">
              <a:avLst/>
            </a:prstGeom>
            <a:noFill/>
            <a:ln w="9525">
              <a:noFill/>
              <a:miter lim="800000"/>
              <a:headEnd/>
              <a:tailEnd/>
            </a:ln>
          </p:spPr>
          <p:txBody>
            <a:bodyPr wrap="none" lIns="0" tIns="0" rIns="0" bIns="0">
              <a:spAutoFit/>
            </a:bodyPr>
            <a:lstStyle/>
            <a:p>
              <a:r>
                <a:rPr lang="zh-CN" altLang="en-US">
                  <a:ea typeface="黑体" pitchFamily="49" charset="-122"/>
                </a:rPr>
                <a:t>条件判断</a:t>
              </a:r>
            </a:p>
          </p:txBody>
        </p:sp>
        <p:sp>
          <p:nvSpPr>
            <p:cNvPr id="57376" name="Freeform 12"/>
            <p:cNvSpPr>
              <a:spLocks/>
            </p:cNvSpPr>
            <p:nvPr/>
          </p:nvSpPr>
          <p:spPr bwMode="auto">
            <a:xfrm>
              <a:off x="1937" y="2603"/>
              <a:ext cx="716" cy="227"/>
            </a:xfrm>
            <a:custGeom>
              <a:avLst/>
              <a:gdLst>
                <a:gd name="T0" fmla="*/ 67 w 716"/>
                <a:gd name="T1" fmla="*/ 0 h 227"/>
                <a:gd name="T2" fmla="*/ 60 w 716"/>
                <a:gd name="T3" fmla="*/ 7 h 227"/>
                <a:gd name="T4" fmla="*/ 47 w 716"/>
                <a:gd name="T5" fmla="*/ 20 h 227"/>
                <a:gd name="T6" fmla="*/ 27 w 716"/>
                <a:gd name="T7" fmla="*/ 40 h 227"/>
                <a:gd name="T8" fmla="*/ 13 w 716"/>
                <a:gd name="T9" fmla="*/ 73 h 227"/>
                <a:gd name="T10" fmla="*/ 0 w 716"/>
                <a:gd name="T11" fmla="*/ 107 h 227"/>
                <a:gd name="T12" fmla="*/ 7 w 716"/>
                <a:gd name="T13" fmla="*/ 140 h 227"/>
                <a:gd name="T14" fmla="*/ 27 w 716"/>
                <a:gd name="T15" fmla="*/ 187 h 227"/>
                <a:gd name="T16" fmla="*/ 40 w 716"/>
                <a:gd name="T17" fmla="*/ 201 h 227"/>
                <a:gd name="T18" fmla="*/ 67 w 716"/>
                <a:gd name="T19" fmla="*/ 227 h 227"/>
                <a:gd name="T20" fmla="*/ 649 w 716"/>
                <a:gd name="T21" fmla="*/ 227 h 227"/>
                <a:gd name="T22" fmla="*/ 655 w 716"/>
                <a:gd name="T23" fmla="*/ 221 h 227"/>
                <a:gd name="T24" fmla="*/ 675 w 716"/>
                <a:gd name="T25" fmla="*/ 207 h 227"/>
                <a:gd name="T26" fmla="*/ 689 w 716"/>
                <a:gd name="T27" fmla="*/ 187 h 227"/>
                <a:gd name="T28" fmla="*/ 709 w 716"/>
                <a:gd name="T29" fmla="*/ 154 h 227"/>
                <a:gd name="T30" fmla="*/ 716 w 716"/>
                <a:gd name="T31" fmla="*/ 120 h 227"/>
                <a:gd name="T32" fmla="*/ 716 w 716"/>
                <a:gd name="T33" fmla="*/ 80 h 227"/>
                <a:gd name="T34" fmla="*/ 695 w 716"/>
                <a:gd name="T35" fmla="*/ 40 h 227"/>
                <a:gd name="T36" fmla="*/ 675 w 716"/>
                <a:gd name="T37" fmla="*/ 27 h 227"/>
                <a:gd name="T38" fmla="*/ 649 w 716"/>
                <a:gd name="T39" fmla="*/ 0 h 227"/>
                <a:gd name="T40" fmla="*/ 67 w 716"/>
                <a:gd name="T41" fmla="*/ 0 h 2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16"/>
                <a:gd name="T64" fmla="*/ 0 h 227"/>
                <a:gd name="T65" fmla="*/ 716 w 716"/>
                <a:gd name="T66" fmla="*/ 227 h 2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16" h="227">
                  <a:moveTo>
                    <a:pt x="67" y="0"/>
                  </a:moveTo>
                  <a:lnTo>
                    <a:pt x="60" y="7"/>
                  </a:lnTo>
                  <a:lnTo>
                    <a:pt x="47" y="20"/>
                  </a:lnTo>
                  <a:lnTo>
                    <a:pt x="27" y="40"/>
                  </a:lnTo>
                  <a:lnTo>
                    <a:pt x="13" y="73"/>
                  </a:lnTo>
                  <a:lnTo>
                    <a:pt x="0" y="107"/>
                  </a:lnTo>
                  <a:lnTo>
                    <a:pt x="7" y="140"/>
                  </a:lnTo>
                  <a:lnTo>
                    <a:pt x="27" y="187"/>
                  </a:lnTo>
                  <a:lnTo>
                    <a:pt x="40" y="201"/>
                  </a:lnTo>
                  <a:lnTo>
                    <a:pt x="67" y="227"/>
                  </a:lnTo>
                  <a:lnTo>
                    <a:pt x="649" y="227"/>
                  </a:lnTo>
                  <a:lnTo>
                    <a:pt x="655" y="221"/>
                  </a:lnTo>
                  <a:lnTo>
                    <a:pt x="675" y="207"/>
                  </a:lnTo>
                  <a:lnTo>
                    <a:pt x="689" y="187"/>
                  </a:lnTo>
                  <a:lnTo>
                    <a:pt x="709" y="154"/>
                  </a:lnTo>
                  <a:lnTo>
                    <a:pt x="716" y="120"/>
                  </a:lnTo>
                  <a:lnTo>
                    <a:pt x="716" y="80"/>
                  </a:lnTo>
                  <a:lnTo>
                    <a:pt x="695" y="40"/>
                  </a:lnTo>
                  <a:lnTo>
                    <a:pt x="675" y="27"/>
                  </a:lnTo>
                  <a:lnTo>
                    <a:pt x="649" y="0"/>
                  </a:lnTo>
                  <a:lnTo>
                    <a:pt x="67" y="0"/>
                  </a:lnTo>
                  <a:close/>
                </a:path>
              </a:pathLst>
            </a:custGeom>
            <a:solidFill>
              <a:srgbClr val="FFFFCC"/>
            </a:solidFill>
            <a:ln w="0">
              <a:solidFill>
                <a:srgbClr val="990033"/>
              </a:solidFill>
              <a:prstDash val="solid"/>
              <a:round/>
              <a:headEnd/>
              <a:tailEnd/>
            </a:ln>
          </p:spPr>
          <p:txBody>
            <a:bodyPr/>
            <a:lstStyle/>
            <a:p>
              <a:endParaRPr lang="zh-CN" altLang="en-US"/>
            </a:p>
          </p:txBody>
        </p:sp>
        <p:sp>
          <p:nvSpPr>
            <p:cNvPr id="57377" name="Rectangle 13"/>
            <p:cNvSpPr>
              <a:spLocks noChangeArrowheads="1"/>
            </p:cNvSpPr>
            <p:nvPr/>
          </p:nvSpPr>
          <p:spPr bwMode="auto">
            <a:xfrm>
              <a:off x="2191" y="2610"/>
              <a:ext cx="430" cy="202"/>
            </a:xfrm>
            <a:prstGeom prst="rect">
              <a:avLst/>
            </a:prstGeom>
            <a:noFill/>
            <a:ln w="9525">
              <a:noFill/>
              <a:miter lim="800000"/>
              <a:headEnd/>
              <a:tailEnd/>
            </a:ln>
          </p:spPr>
          <p:txBody>
            <a:bodyPr wrap="none" lIns="0" tIns="0" rIns="0" bIns="0">
              <a:spAutoFit/>
            </a:bodyPr>
            <a:lstStyle/>
            <a:p>
              <a:r>
                <a:rPr lang="zh-CN" altLang="en-US">
                  <a:ea typeface="黑体" pitchFamily="49" charset="-122"/>
                </a:rPr>
                <a:t>并发</a:t>
              </a:r>
              <a:r>
                <a:rPr lang="en-US" altLang="zh-CN">
                  <a:ea typeface="黑体" pitchFamily="49" charset="-122"/>
                </a:rPr>
                <a:t>1</a:t>
              </a:r>
              <a:endParaRPr lang="en-US" altLang="zh-CN" sz="1000">
                <a:solidFill>
                  <a:srgbClr val="000000"/>
                </a:solidFill>
                <a:ea typeface="黑体" pitchFamily="49" charset="-122"/>
              </a:endParaRPr>
            </a:p>
          </p:txBody>
        </p:sp>
        <p:sp>
          <p:nvSpPr>
            <p:cNvPr id="57378" name="Freeform 14"/>
            <p:cNvSpPr>
              <a:spLocks/>
            </p:cNvSpPr>
            <p:nvPr/>
          </p:nvSpPr>
          <p:spPr bwMode="auto">
            <a:xfrm>
              <a:off x="2927" y="2569"/>
              <a:ext cx="722" cy="221"/>
            </a:xfrm>
            <a:custGeom>
              <a:avLst/>
              <a:gdLst>
                <a:gd name="T0" fmla="*/ 67 w 722"/>
                <a:gd name="T1" fmla="*/ 0 h 221"/>
                <a:gd name="T2" fmla="*/ 60 w 722"/>
                <a:gd name="T3" fmla="*/ 7 h 221"/>
                <a:gd name="T4" fmla="*/ 47 w 722"/>
                <a:gd name="T5" fmla="*/ 20 h 221"/>
                <a:gd name="T6" fmla="*/ 27 w 722"/>
                <a:gd name="T7" fmla="*/ 41 h 221"/>
                <a:gd name="T8" fmla="*/ 13 w 722"/>
                <a:gd name="T9" fmla="*/ 74 h 221"/>
                <a:gd name="T10" fmla="*/ 0 w 722"/>
                <a:gd name="T11" fmla="*/ 107 h 221"/>
                <a:gd name="T12" fmla="*/ 6 w 722"/>
                <a:gd name="T13" fmla="*/ 141 h 221"/>
                <a:gd name="T14" fmla="*/ 27 w 722"/>
                <a:gd name="T15" fmla="*/ 181 h 221"/>
                <a:gd name="T16" fmla="*/ 40 w 722"/>
                <a:gd name="T17" fmla="*/ 201 h 221"/>
                <a:gd name="T18" fmla="*/ 67 w 722"/>
                <a:gd name="T19" fmla="*/ 221 h 221"/>
                <a:gd name="T20" fmla="*/ 655 w 722"/>
                <a:gd name="T21" fmla="*/ 221 h 221"/>
                <a:gd name="T22" fmla="*/ 662 w 722"/>
                <a:gd name="T23" fmla="*/ 221 h 221"/>
                <a:gd name="T24" fmla="*/ 675 w 722"/>
                <a:gd name="T25" fmla="*/ 208 h 221"/>
                <a:gd name="T26" fmla="*/ 695 w 722"/>
                <a:gd name="T27" fmla="*/ 181 h 221"/>
                <a:gd name="T28" fmla="*/ 709 w 722"/>
                <a:gd name="T29" fmla="*/ 154 h 221"/>
                <a:gd name="T30" fmla="*/ 722 w 722"/>
                <a:gd name="T31" fmla="*/ 121 h 221"/>
                <a:gd name="T32" fmla="*/ 715 w 722"/>
                <a:gd name="T33" fmla="*/ 81 h 221"/>
                <a:gd name="T34" fmla="*/ 695 w 722"/>
                <a:gd name="T35" fmla="*/ 41 h 221"/>
                <a:gd name="T36" fmla="*/ 675 w 722"/>
                <a:gd name="T37" fmla="*/ 20 h 221"/>
                <a:gd name="T38" fmla="*/ 655 w 722"/>
                <a:gd name="T39" fmla="*/ 0 h 221"/>
                <a:gd name="T40" fmla="*/ 67 w 722"/>
                <a:gd name="T41" fmla="*/ 0 h 22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22"/>
                <a:gd name="T64" fmla="*/ 0 h 221"/>
                <a:gd name="T65" fmla="*/ 722 w 722"/>
                <a:gd name="T66" fmla="*/ 221 h 22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22" h="221">
                  <a:moveTo>
                    <a:pt x="67" y="0"/>
                  </a:moveTo>
                  <a:lnTo>
                    <a:pt x="60" y="7"/>
                  </a:lnTo>
                  <a:lnTo>
                    <a:pt x="47" y="20"/>
                  </a:lnTo>
                  <a:lnTo>
                    <a:pt x="27" y="41"/>
                  </a:lnTo>
                  <a:lnTo>
                    <a:pt x="13" y="74"/>
                  </a:lnTo>
                  <a:lnTo>
                    <a:pt x="0" y="107"/>
                  </a:lnTo>
                  <a:lnTo>
                    <a:pt x="6" y="141"/>
                  </a:lnTo>
                  <a:lnTo>
                    <a:pt x="27" y="181"/>
                  </a:lnTo>
                  <a:lnTo>
                    <a:pt x="40" y="201"/>
                  </a:lnTo>
                  <a:lnTo>
                    <a:pt x="67" y="221"/>
                  </a:lnTo>
                  <a:lnTo>
                    <a:pt x="655" y="221"/>
                  </a:lnTo>
                  <a:lnTo>
                    <a:pt x="662" y="221"/>
                  </a:lnTo>
                  <a:lnTo>
                    <a:pt x="675" y="208"/>
                  </a:lnTo>
                  <a:lnTo>
                    <a:pt x="695" y="181"/>
                  </a:lnTo>
                  <a:lnTo>
                    <a:pt x="709" y="154"/>
                  </a:lnTo>
                  <a:lnTo>
                    <a:pt x="722" y="121"/>
                  </a:lnTo>
                  <a:lnTo>
                    <a:pt x="715" y="81"/>
                  </a:lnTo>
                  <a:lnTo>
                    <a:pt x="695" y="41"/>
                  </a:lnTo>
                  <a:lnTo>
                    <a:pt x="675" y="20"/>
                  </a:lnTo>
                  <a:lnTo>
                    <a:pt x="655" y="0"/>
                  </a:lnTo>
                  <a:lnTo>
                    <a:pt x="67" y="0"/>
                  </a:lnTo>
                  <a:close/>
                </a:path>
              </a:pathLst>
            </a:custGeom>
            <a:solidFill>
              <a:srgbClr val="FFFFCC"/>
            </a:solidFill>
            <a:ln w="0">
              <a:solidFill>
                <a:srgbClr val="990033"/>
              </a:solidFill>
              <a:prstDash val="solid"/>
              <a:round/>
              <a:headEnd/>
              <a:tailEnd/>
            </a:ln>
          </p:spPr>
          <p:txBody>
            <a:bodyPr/>
            <a:lstStyle/>
            <a:p>
              <a:endParaRPr lang="zh-CN" altLang="en-US"/>
            </a:p>
          </p:txBody>
        </p:sp>
        <p:sp>
          <p:nvSpPr>
            <p:cNvPr id="57379" name="Rectangle 15"/>
            <p:cNvSpPr>
              <a:spLocks noChangeArrowheads="1"/>
            </p:cNvSpPr>
            <p:nvPr/>
          </p:nvSpPr>
          <p:spPr bwMode="auto">
            <a:xfrm>
              <a:off x="3188" y="2575"/>
              <a:ext cx="430" cy="202"/>
            </a:xfrm>
            <a:prstGeom prst="rect">
              <a:avLst/>
            </a:prstGeom>
            <a:noFill/>
            <a:ln w="9525">
              <a:noFill/>
              <a:miter lim="800000"/>
              <a:headEnd/>
              <a:tailEnd/>
            </a:ln>
          </p:spPr>
          <p:txBody>
            <a:bodyPr wrap="none" lIns="0" tIns="0" rIns="0" bIns="0">
              <a:spAutoFit/>
            </a:bodyPr>
            <a:lstStyle/>
            <a:p>
              <a:r>
                <a:rPr lang="zh-CN" altLang="en-US">
                  <a:ea typeface="黑体" pitchFamily="49" charset="-122"/>
                </a:rPr>
                <a:t>并发</a:t>
              </a:r>
              <a:r>
                <a:rPr lang="en-US" altLang="zh-CN">
                  <a:ea typeface="黑体" pitchFamily="49" charset="-122"/>
                </a:rPr>
                <a:t>2</a:t>
              </a:r>
            </a:p>
          </p:txBody>
        </p:sp>
        <p:sp>
          <p:nvSpPr>
            <p:cNvPr id="57380" name="Oval 16"/>
            <p:cNvSpPr>
              <a:spLocks noChangeArrowheads="1"/>
            </p:cNvSpPr>
            <p:nvPr/>
          </p:nvSpPr>
          <p:spPr bwMode="auto">
            <a:xfrm>
              <a:off x="2686" y="3446"/>
              <a:ext cx="181" cy="181"/>
            </a:xfrm>
            <a:prstGeom prst="ellipse">
              <a:avLst/>
            </a:prstGeom>
            <a:noFill/>
            <a:ln w="0">
              <a:solidFill>
                <a:srgbClr val="990033"/>
              </a:solidFill>
              <a:round/>
              <a:headEnd/>
              <a:tailEnd/>
            </a:ln>
          </p:spPr>
          <p:txBody>
            <a:bodyPr/>
            <a:lstStyle/>
            <a:p>
              <a:endParaRPr lang="zh-CN" altLang="en-US">
                <a:latin typeface="Lucida Sans Unicode" pitchFamily="34" charset="0"/>
                <a:ea typeface="黑体" pitchFamily="49" charset="-122"/>
              </a:endParaRPr>
            </a:p>
          </p:txBody>
        </p:sp>
        <p:sp>
          <p:nvSpPr>
            <p:cNvPr id="57381" name="Oval 17"/>
            <p:cNvSpPr>
              <a:spLocks noChangeArrowheads="1"/>
            </p:cNvSpPr>
            <p:nvPr/>
          </p:nvSpPr>
          <p:spPr bwMode="auto">
            <a:xfrm>
              <a:off x="2713" y="3473"/>
              <a:ext cx="127" cy="127"/>
            </a:xfrm>
            <a:prstGeom prst="ellipse">
              <a:avLst/>
            </a:prstGeom>
            <a:solidFill>
              <a:srgbClr val="000000"/>
            </a:solidFill>
            <a:ln w="0">
              <a:solidFill>
                <a:srgbClr val="990033"/>
              </a:solidFill>
              <a:round/>
              <a:headEnd/>
              <a:tailEnd/>
            </a:ln>
          </p:spPr>
          <p:txBody>
            <a:bodyPr/>
            <a:lstStyle/>
            <a:p>
              <a:endParaRPr lang="zh-CN" altLang="en-US">
                <a:latin typeface="Lucida Sans Unicode" pitchFamily="34" charset="0"/>
                <a:ea typeface="黑体" pitchFamily="49" charset="-122"/>
              </a:endParaRPr>
            </a:p>
          </p:txBody>
        </p:sp>
        <p:sp>
          <p:nvSpPr>
            <p:cNvPr id="57382" name="Rectangle 18"/>
            <p:cNvSpPr>
              <a:spLocks noChangeArrowheads="1"/>
            </p:cNvSpPr>
            <p:nvPr/>
          </p:nvSpPr>
          <p:spPr bwMode="auto">
            <a:xfrm>
              <a:off x="2887" y="3445"/>
              <a:ext cx="337" cy="202"/>
            </a:xfrm>
            <a:prstGeom prst="rect">
              <a:avLst/>
            </a:prstGeom>
            <a:noFill/>
            <a:ln w="9525">
              <a:noFill/>
              <a:miter lim="800000"/>
              <a:headEnd/>
              <a:tailEnd/>
            </a:ln>
          </p:spPr>
          <p:txBody>
            <a:bodyPr wrap="none" lIns="0" tIns="0" rIns="0" bIns="0">
              <a:spAutoFit/>
            </a:bodyPr>
            <a:lstStyle/>
            <a:p>
              <a:r>
                <a:rPr lang="zh-CN" altLang="en-US">
                  <a:ea typeface="黑体" pitchFamily="49" charset="-122"/>
                </a:rPr>
                <a:t>结束</a:t>
              </a:r>
            </a:p>
          </p:txBody>
        </p:sp>
        <p:sp>
          <p:nvSpPr>
            <p:cNvPr id="57383" name="Rectangle 19"/>
            <p:cNvSpPr>
              <a:spLocks noChangeArrowheads="1"/>
            </p:cNvSpPr>
            <p:nvPr/>
          </p:nvSpPr>
          <p:spPr bwMode="auto">
            <a:xfrm>
              <a:off x="2291" y="2255"/>
              <a:ext cx="830" cy="33"/>
            </a:xfrm>
            <a:prstGeom prst="rect">
              <a:avLst/>
            </a:prstGeom>
            <a:solidFill>
              <a:srgbClr val="990033"/>
            </a:solidFill>
            <a:ln w="0">
              <a:solidFill>
                <a:srgbClr val="990033"/>
              </a:solidFill>
              <a:miter lim="800000"/>
              <a:headEnd/>
              <a:tailEnd/>
            </a:ln>
          </p:spPr>
          <p:txBody>
            <a:bodyPr/>
            <a:lstStyle/>
            <a:p>
              <a:endParaRPr lang="zh-CN" altLang="en-US">
                <a:latin typeface="Lucida Sans Unicode" pitchFamily="34" charset="0"/>
                <a:ea typeface="黑体" pitchFamily="49" charset="-122"/>
              </a:endParaRPr>
            </a:p>
          </p:txBody>
        </p:sp>
        <p:sp>
          <p:nvSpPr>
            <p:cNvPr id="57384" name="Rectangle 20"/>
            <p:cNvSpPr>
              <a:spLocks noChangeArrowheads="1"/>
            </p:cNvSpPr>
            <p:nvPr/>
          </p:nvSpPr>
          <p:spPr bwMode="auto">
            <a:xfrm>
              <a:off x="3147" y="2129"/>
              <a:ext cx="336" cy="202"/>
            </a:xfrm>
            <a:prstGeom prst="rect">
              <a:avLst/>
            </a:prstGeom>
            <a:noFill/>
            <a:ln w="9525">
              <a:noFill/>
              <a:miter lim="800000"/>
              <a:headEnd/>
              <a:tailEnd/>
            </a:ln>
          </p:spPr>
          <p:txBody>
            <a:bodyPr wrap="none" lIns="0" tIns="0" rIns="0" bIns="0">
              <a:spAutoFit/>
            </a:bodyPr>
            <a:lstStyle/>
            <a:p>
              <a:r>
                <a:rPr lang="zh-CN" altLang="en-US">
                  <a:ea typeface="黑体" pitchFamily="49" charset="-122"/>
                </a:rPr>
                <a:t>同步</a:t>
              </a:r>
            </a:p>
          </p:txBody>
        </p:sp>
        <p:sp>
          <p:nvSpPr>
            <p:cNvPr id="57385" name="Rectangle 21"/>
            <p:cNvSpPr>
              <a:spLocks noChangeArrowheads="1"/>
            </p:cNvSpPr>
            <p:nvPr/>
          </p:nvSpPr>
          <p:spPr bwMode="auto">
            <a:xfrm>
              <a:off x="2311" y="3145"/>
              <a:ext cx="857" cy="33"/>
            </a:xfrm>
            <a:prstGeom prst="rect">
              <a:avLst/>
            </a:prstGeom>
            <a:solidFill>
              <a:srgbClr val="990033"/>
            </a:solidFill>
            <a:ln w="0">
              <a:solidFill>
                <a:srgbClr val="990033"/>
              </a:solidFill>
              <a:miter lim="800000"/>
              <a:headEnd/>
              <a:tailEnd/>
            </a:ln>
          </p:spPr>
          <p:txBody>
            <a:bodyPr/>
            <a:lstStyle/>
            <a:p>
              <a:endParaRPr lang="zh-CN" altLang="en-US">
                <a:latin typeface="Lucida Sans Unicode" pitchFamily="34" charset="0"/>
                <a:ea typeface="黑体" pitchFamily="49" charset="-122"/>
              </a:endParaRPr>
            </a:p>
          </p:txBody>
        </p:sp>
        <p:sp>
          <p:nvSpPr>
            <p:cNvPr id="57386" name="Freeform 22"/>
            <p:cNvSpPr>
              <a:spLocks/>
            </p:cNvSpPr>
            <p:nvPr/>
          </p:nvSpPr>
          <p:spPr bwMode="auto">
            <a:xfrm>
              <a:off x="2706" y="1104"/>
              <a:ext cx="34" cy="227"/>
            </a:xfrm>
            <a:custGeom>
              <a:avLst/>
              <a:gdLst>
                <a:gd name="T0" fmla="*/ 0 w 5"/>
                <a:gd name="T1" fmla="*/ 0 h 34"/>
                <a:gd name="T2" fmla="*/ 0 w 5"/>
                <a:gd name="T3" fmla="*/ 227 h 34"/>
                <a:gd name="T4" fmla="*/ 34 w 5"/>
                <a:gd name="T5" fmla="*/ 154 h 34"/>
                <a:gd name="T6" fmla="*/ 0 60000 65536"/>
                <a:gd name="T7" fmla="*/ 0 60000 65536"/>
                <a:gd name="T8" fmla="*/ 0 60000 65536"/>
                <a:gd name="T9" fmla="*/ 0 w 5"/>
                <a:gd name="T10" fmla="*/ 0 h 34"/>
                <a:gd name="T11" fmla="*/ 5 w 5"/>
                <a:gd name="T12" fmla="*/ 34 h 34"/>
              </a:gdLst>
              <a:ahLst/>
              <a:cxnLst>
                <a:cxn ang="T6">
                  <a:pos x="T0" y="T1"/>
                </a:cxn>
                <a:cxn ang="T7">
                  <a:pos x="T2" y="T3"/>
                </a:cxn>
                <a:cxn ang="T8">
                  <a:pos x="T4" y="T5"/>
                </a:cxn>
              </a:cxnLst>
              <a:rect l="T9" t="T10" r="T11" b="T12"/>
              <a:pathLst>
                <a:path w="5" h="34">
                  <a:moveTo>
                    <a:pt x="0" y="0"/>
                  </a:moveTo>
                  <a:lnTo>
                    <a:pt x="0" y="34"/>
                  </a:lnTo>
                  <a:lnTo>
                    <a:pt x="5" y="23"/>
                  </a:lnTo>
                </a:path>
              </a:pathLst>
            </a:custGeom>
            <a:noFill/>
            <a:ln w="0">
              <a:solidFill>
                <a:srgbClr val="990033"/>
              </a:solidFill>
              <a:prstDash val="solid"/>
              <a:round/>
              <a:headEnd/>
              <a:tailEnd/>
            </a:ln>
          </p:spPr>
          <p:txBody>
            <a:bodyPr/>
            <a:lstStyle/>
            <a:p>
              <a:endParaRPr lang="zh-CN" altLang="en-US"/>
            </a:p>
          </p:txBody>
        </p:sp>
        <p:sp>
          <p:nvSpPr>
            <p:cNvPr id="57387" name="Line 23"/>
            <p:cNvSpPr>
              <a:spLocks noChangeShapeType="1"/>
            </p:cNvSpPr>
            <p:nvPr/>
          </p:nvSpPr>
          <p:spPr bwMode="auto">
            <a:xfrm flipH="1" flipV="1">
              <a:off x="2673" y="1258"/>
              <a:ext cx="33" cy="73"/>
            </a:xfrm>
            <a:prstGeom prst="line">
              <a:avLst/>
            </a:prstGeom>
            <a:noFill/>
            <a:ln w="0">
              <a:solidFill>
                <a:srgbClr val="990033"/>
              </a:solidFill>
              <a:round/>
              <a:headEnd/>
              <a:tailEnd/>
            </a:ln>
          </p:spPr>
          <p:txBody>
            <a:bodyPr/>
            <a:lstStyle/>
            <a:p>
              <a:endParaRPr lang="zh-CN" altLang="en-US"/>
            </a:p>
          </p:txBody>
        </p:sp>
        <p:sp>
          <p:nvSpPr>
            <p:cNvPr id="57388" name="Freeform 24"/>
            <p:cNvSpPr>
              <a:spLocks/>
            </p:cNvSpPr>
            <p:nvPr/>
          </p:nvSpPr>
          <p:spPr bwMode="auto">
            <a:xfrm>
              <a:off x="2706" y="1566"/>
              <a:ext cx="34" cy="247"/>
            </a:xfrm>
            <a:custGeom>
              <a:avLst/>
              <a:gdLst>
                <a:gd name="T0" fmla="*/ 0 w 5"/>
                <a:gd name="T1" fmla="*/ 0 h 37"/>
                <a:gd name="T2" fmla="*/ 0 w 5"/>
                <a:gd name="T3" fmla="*/ 247 h 37"/>
                <a:gd name="T4" fmla="*/ 34 w 5"/>
                <a:gd name="T5" fmla="*/ 174 h 37"/>
                <a:gd name="T6" fmla="*/ 0 60000 65536"/>
                <a:gd name="T7" fmla="*/ 0 60000 65536"/>
                <a:gd name="T8" fmla="*/ 0 60000 65536"/>
                <a:gd name="T9" fmla="*/ 0 w 5"/>
                <a:gd name="T10" fmla="*/ 0 h 37"/>
                <a:gd name="T11" fmla="*/ 5 w 5"/>
                <a:gd name="T12" fmla="*/ 37 h 37"/>
              </a:gdLst>
              <a:ahLst/>
              <a:cxnLst>
                <a:cxn ang="T6">
                  <a:pos x="T0" y="T1"/>
                </a:cxn>
                <a:cxn ang="T7">
                  <a:pos x="T2" y="T3"/>
                </a:cxn>
                <a:cxn ang="T8">
                  <a:pos x="T4" y="T5"/>
                </a:cxn>
              </a:cxnLst>
              <a:rect l="T9" t="T10" r="T11" b="T12"/>
              <a:pathLst>
                <a:path w="5" h="37">
                  <a:moveTo>
                    <a:pt x="0" y="0"/>
                  </a:moveTo>
                  <a:lnTo>
                    <a:pt x="0" y="37"/>
                  </a:lnTo>
                  <a:lnTo>
                    <a:pt x="5" y="26"/>
                  </a:lnTo>
                </a:path>
              </a:pathLst>
            </a:custGeom>
            <a:noFill/>
            <a:ln w="0">
              <a:solidFill>
                <a:srgbClr val="990033"/>
              </a:solidFill>
              <a:prstDash val="solid"/>
              <a:round/>
              <a:headEnd/>
              <a:tailEnd/>
            </a:ln>
          </p:spPr>
          <p:txBody>
            <a:bodyPr/>
            <a:lstStyle/>
            <a:p>
              <a:endParaRPr lang="zh-CN" altLang="en-US"/>
            </a:p>
          </p:txBody>
        </p:sp>
        <p:sp>
          <p:nvSpPr>
            <p:cNvPr id="57389" name="Line 25"/>
            <p:cNvSpPr>
              <a:spLocks noChangeShapeType="1"/>
            </p:cNvSpPr>
            <p:nvPr/>
          </p:nvSpPr>
          <p:spPr bwMode="auto">
            <a:xfrm flipH="1" flipV="1">
              <a:off x="2673" y="1740"/>
              <a:ext cx="33" cy="73"/>
            </a:xfrm>
            <a:prstGeom prst="line">
              <a:avLst/>
            </a:prstGeom>
            <a:noFill/>
            <a:ln w="0">
              <a:solidFill>
                <a:srgbClr val="990033"/>
              </a:solidFill>
              <a:round/>
              <a:headEnd/>
              <a:tailEnd/>
            </a:ln>
          </p:spPr>
          <p:txBody>
            <a:bodyPr/>
            <a:lstStyle/>
            <a:p>
              <a:endParaRPr lang="zh-CN" altLang="en-US"/>
            </a:p>
          </p:txBody>
        </p:sp>
        <p:sp>
          <p:nvSpPr>
            <p:cNvPr id="57390" name="Freeform 26"/>
            <p:cNvSpPr>
              <a:spLocks/>
            </p:cNvSpPr>
            <p:nvPr/>
          </p:nvSpPr>
          <p:spPr bwMode="auto">
            <a:xfrm>
              <a:off x="2398" y="2288"/>
              <a:ext cx="107" cy="308"/>
            </a:xfrm>
            <a:custGeom>
              <a:avLst/>
              <a:gdLst>
                <a:gd name="T0" fmla="*/ 107 w 16"/>
                <a:gd name="T1" fmla="*/ 0 h 46"/>
                <a:gd name="T2" fmla="*/ 107 w 16"/>
                <a:gd name="T3" fmla="*/ 194 h 46"/>
                <a:gd name="T4" fmla="*/ 0 w 16"/>
                <a:gd name="T5" fmla="*/ 308 h 46"/>
                <a:gd name="T6" fmla="*/ 74 w 16"/>
                <a:gd name="T7" fmla="*/ 275 h 46"/>
                <a:gd name="T8" fmla="*/ 0 60000 65536"/>
                <a:gd name="T9" fmla="*/ 0 60000 65536"/>
                <a:gd name="T10" fmla="*/ 0 60000 65536"/>
                <a:gd name="T11" fmla="*/ 0 60000 65536"/>
                <a:gd name="T12" fmla="*/ 0 w 16"/>
                <a:gd name="T13" fmla="*/ 0 h 46"/>
                <a:gd name="T14" fmla="*/ 16 w 16"/>
                <a:gd name="T15" fmla="*/ 46 h 46"/>
              </a:gdLst>
              <a:ahLst/>
              <a:cxnLst>
                <a:cxn ang="T8">
                  <a:pos x="T0" y="T1"/>
                </a:cxn>
                <a:cxn ang="T9">
                  <a:pos x="T2" y="T3"/>
                </a:cxn>
                <a:cxn ang="T10">
                  <a:pos x="T4" y="T5"/>
                </a:cxn>
                <a:cxn ang="T11">
                  <a:pos x="T6" y="T7"/>
                </a:cxn>
              </a:cxnLst>
              <a:rect l="T12" t="T13" r="T14" b="T15"/>
              <a:pathLst>
                <a:path w="16" h="46">
                  <a:moveTo>
                    <a:pt x="16" y="0"/>
                  </a:moveTo>
                  <a:lnTo>
                    <a:pt x="16" y="29"/>
                  </a:lnTo>
                  <a:lnTo>
                    <a:pt x="0" y="46"/>
                  </a:lnTo>
                  <a:lnTo>
                    <a:pt x="11" y="41"/>
                  </a:lnTo>
                </a:path>
              </a:pathLst>
            </a:custGeom>
            <a:noFill/>
            <a:ln w="0">
              <a:solidFill>
                <a:srgbClr val="990033"/>
              </a:solidFill>
              <a:prstDash val="solid"/>
              <a:round/>
              <a:headEnd/>
              <a:tailEnd/>
            </a:ln>
          </p:spPr>
          <p:txBody>
            <a:bodyPr/>
            <a:lstStyle/>
            <a:p>
              <a:endParaRPr lang="zh-CN" altLang="en-US"/>
            </a:p>
          </p:txBody>
        </p:sp>
        <p:sp>
          <p:nvSpPr>
            <p:cNvPr id="57391" name="Line 27"/>
            <p:cNvSpPr>
              <a:spLocks noChangeShapeType="1"/>
            </p:cNvSpPr>
            <p:nvPr/>
          </p:nvSpPr>
          <p:spPr bwMode="auto">
            <a:xfrm flipV="1">
              <a:off x="2398" y="2523"/>
              <a:ext cx="27" cy="73"/>
            </a:xfrm>
            <a:prstGeom prst="line">
              <a:avLst/>
            </a:prstGeom>
            <a:noFill/>
            <a:ln w="0">
              <a:solidFill>
                <a:srgbClr val="990033"/>
              </a:solidFill>
              <a:round/>
              <a:headEnd/>
              <a:tailEnd/>
            </a:ln>
          </p:spPr>
          <p:txBody>
            <a:bodyPr/>
            <a:lstStyle/>
            <a:p>
              <a:endParaRPr lang="zh-CN" altLang="en-US"/>
            </a:p>
          </p:txBody>
        </p:sp>
        <p:sp>
          <p:nvSpPr>
            <p:cNvPr id="57392" name="Freeform 28"/>
            <p:cNvSpPr>
              <a:spLocks/>
            </p:cNvSpPr>
            <p:nvPr/>
          </p:nvSpPr>
          <p:spPr bwMode="auto">
            <a:xfrm>
              <a:off x="3014" y="2288"/>
              <a:ext cx="113" cy="275"/>
            </a:xfrm>
            <a:custGeom>
              <a:avLst/>
              <a:gdLst>
                <a:gd name="T0" fmla="*/ 0 w 17"/>
                <a:gd name="T1" fmla="*/ 0 h 41"/>
                <a:gd name="T2" fmla="*/ 0 w 17"/>
                <a:gd name="T3" fmla="*/ 195 h 41"/>
                <a:gd name="T4" fmla="*/ 113 w 17"/>
                <a:gd name="T5" fmla="*/ 275 h 41"/>
                <a:gd name="T6" fmla="*/ 66 w 17"/>
                <a:gd name="T7" fmla="*/ 208 h 41"/>
                <a:gd name="T8" fmla="*/ 0 60000 65536"/>
                <a:gd name="T9" fmla="*/ 0 60000 65536"/>
                <a:gd name="T10" fmla="*/ 0 60000 65536"/>
                <a:gd name="T11" fmla="*/ 0 60000 65536"/>
                <a:gd name="T12" fmla="*/ 0 w 17"/>
                <a:gd name="T13" fmla="*/ 0 h 41"/>
                <a:gd name="T14" fmla="*/ 17 w 17"/>
                <a:gd name="T15" fmla="*/ 41 h 41"/>
              </a:gdLst>
              <a:ahLst/>
              <a:cxnLst>
                <a:cxn ang="T8">
                  <a:pos x="T0" y="T1"/>
                </a:cxn>
                <a:cxn ang="T9">
                  <a:pos x="T2" y="T3"/>
                </a:cxn>
                <a:cxn ang="T10">
                  <a:pos x="T4" y="T5"/>
                </a:cxn>
                <a:cxn ang="T11">
                  <a:pos x="T6" y="T7"/>
                </a:cxn>
              </a:cxnLst>
              <a:rect l="T12" t="T13" r="T14" b="T15"/>
              <a:pathLst>
                <a:path w="17" h="41">
                  <a:moveTo>
                    <a:pt x="0" y="0"/>
                  </a:moveTo>
                  <a:lnTo>
                    <a:pt x="0" y="29"/>
                  </a:lnTo>
                  <a:lnTo>
                    <a:pt x="17" y="41"/>
                  </a:lnTo>
                  <a:lnTo>
                    <a:pt x="10" y="31"/>
                  </a:lnTo>
                </a:path>
              </a:pathLst>
            </a:custGeom>
            <a:noFill/>
            <a:ln w="0">
              <a:solidFill>
                <a:srgbClr val="990033"/>
              </a:solidFill>
              <a:prstDash val="solid"/>
              <a:round/>
              <a:headEnd/>
              <a:tailEnd/>
            </a:ln>
          </p:spPr>
          <p:txBody>
            <a:bodyPr/>
            <a:lstStyle/>
            <a:p>
              <a:endParaRPr lang="zh-CN" altLang="en-US"/>
            </a:p>
          </p:txBody>
        </p:sp>
        <p:sp>
          <p:nvSpPr>
            <p:cNvPr id="57393" name="Line 29"/>
            <p:cNvSpPr>
              <a:spLocks noChangeShapeType="1"/>
            </p:cNvSpPr>
            <p:nvPr/>
          </p:nvSpPr>
          <p:spPr bwMode="auto">
            <a:xfrm flipH="1" flipV="1">
              <a:off x="3041" y="2543"/>
              <a:ext cx="86" cy="20"/>
            </a:xfrm>
            <a:prstGeom prst="line">
              <a:avLst/>
            </a:prstGeom>
            <a:noFill/>
            <a:ln w="0">
              <a:solidFill>
                <a:srgbClr val="990033"/>
              </a:solidFill>
              <a:round/>
              <a:headEnd/>
              <a:tailEnd/>
            </a:ln>
          </p:spPr>
          <p:txBody>
            <a:bodyPr/>
            <a:lstStyle/>
            <a:p>
              <a:endParaRPr lang="zh-CN" altLang="en-US"/>
            </a:p>
          </p:txBody>
        </p:sp>
        <p:sp>
          <p:nvSpPr>
            <p:cNvPr id="57394" name="Freeform 30"/>
            <p:cNvSpPr>
              <a:spLocks/>
            </p:cNvSpPr>
            <p:nvPr/>
          </p:nvSpPr>
          <p:spPr bwMode="auto">
            <a:xfrm>
              <a:off x="2412" y="2837"/>
              <a:ext cx="147" cy="308"/>
            </a:xfrm>
            <a:custGeom>
              <a:avLst/>
              <a:gdLst>
                <a:gd name="T0" fmla="*/ 0 w 22"/>
                <a:gd name="T1" fmla="*/ 0 h 46"/>
                <a:gd name="T2" fmla="*/ 114 w 22"/>
                <a:gd name="T3" fmla="*/ 107 h 46"/>
                <a:gd name="T4" fmla="*/ 114 w 22"/>
                <a:gd name="T5" fmla="*/ 308 h 46"/>
                <a:gd name="T6" fmla="*/ 147 w 22"/>
                <a:gd name="T7" fmla="*/ 228 h 46"/>
                <a:gd name="T8" fmla="*/ 0 60000 65536"/>
                <a:gd name="T9" fmla="*/ 0 60000 65536"/>
                <a:gd name="T10" fmla="*/ 0 60000 65536"/>
                <a:gd name="T11" fmla="*/ 0 60000 65536"/>
                <a:gd name="T12" fmla="*/ 0 w 22"/>
                <a:gd name="T13" fmla="*/ 0 h 46"/>
                <a:gd name="T14" fmla="*/ 22 w 22"/>
                <a:gd name="T15" fmla="*/ 46 h 46"/>
              </a:gdLst>
              <a:ahLst/>
              <a:cxnLst>
                <a:cxn ang="T8">
                  <a:pos x="T0" y="T1"/>
                </a:cxn>
                <a:cxn ang="T9">
                  <a:pos x="T2" y="T3"/>
                </a:cxn>
                <a:cxn ang="T10">
                  <a:pos x="T4" y="T5"/>
                </a:cxn>
                <a:cxn ang="T11">
                  <a:pos x="T6" y="T7"/>
                </a:cxn>
              </a:cxnLst>
              <a:rect l="T12" t="T13" r="T14" b="T15"/>
              <a:pathLst>
                <a:path w="22" h="46">
                  <a:moveTo>
                    <a:pt x="0" y="0"/>
                  </a:moveTo>
                  <a:lnTo>
                    <a:pt x="17" y="16"/>
                  </a:lnTo>
                  <a:lnTo>
                    <a:pt x="17" y="46"/>
                  </a:lnTo>
                  <a:lnTo>
                    <a:pt x="22" y="34"/>
                  </a:lnTo>
                </a:path>
              </a:pathLst>
            </a:custGeom>
            <a:noFill/>
            <a:ln w="0">
              <a:solidFill>
                <a:srgbClr val="990033"/>
              </a:solidFill>
              <a:prstDash val="solid"/>
              <a:round/>
              <a:headEnd/>
              <a:tailEnd/>
            </a:ln>
          </p:spPr>
          <p:txBody>
            <a:bodyPr/>
            <a:lstStyle/>
            <a:p>
              <a:endParaRPr lang="zh-CN" altLang="en-US"/>
            </a:p>
          </p:txBody>
        </p:sp>
        <p:sp>
          <p:nvSpPr>
            <p:cNvPr id="57395" name="Line 31"/>
            <p:cNvSpPr>
              <a:spLocks noChangeShapeType="1"/>
            </p:cNvSpPr>
            <p:nvPr/>
          </p:nvSpPr>
          <p:spPr bwMode="auto">
            <a:xfrm flipH="1" flipV="1">
              <a:off x="2499" y="3065"/>
              <a:ext cx="26" cy="80"/>
            </a:xfrm>
            <a:prstGeom prst="line">
              <a:avLst/>
            </a:prstGeom>
            <a:noFill/>
            <a:ln w="0">
              <a:solidFill>
                <a:srgbClr val="990033"/>
              </a:solidFill>
              <a:round/>
              <a:headEnd/>
              <a:tailEnd/>
            </a:ln>
          </p:spPr>
          <p:txBody>
            <a:bodyPr/>
            <a:lstStyle/>
            <a:p>
              <a:endParaRPr lang="zh-CN" altLang="en-US"/>
            </a:p>
          </p:txBody>
        </p:sp>
        <p:sp>
          <p:nvSpPr>
            <p:cNvPr id="57396" name="Freeform 32"/>
            <p:cNvSpPr>
              <a:spLocks/>
            </p:cNvSpPr>
            <p:nvPr/>
          </p:nvSpPr>
          <p:spPr bwMode="auto">
            <a:xfrm>
              <a:off x="2980" y="2797"/>
              <a:ext cx="168" cy="348"/>
            </a:xfrm>
            <a:custGeom>
              <a:avLst/>
              <a:gdLst>
                <a:gd name="T0" fmla="*/ 168 w 25"/>
                <a:gd name="T1" fmla="*/ 0 h 52"/>
                <a:gd name="T2" fmla="*/ 0 w 25"/>
                <a:gd name="T3" fmla="*/ 147 h 52"/>
                <a:gd name="T4" fmla="*/ 0 w 25"/>
                <a:gd name="T5" fmla="*/ 348 h 52"/>
                <a:gd name="T6" fmla="*/ 34 w 25"/>
                <a:gd name="T7" fmla="*/ 268 h 52"/>
                <a:gd name="T8" fmla="*/ 0 60000 65536"/>
                <a:gd name="T9" fmla="*/ 0 60000 65536"/>
                <a:gd name="T10" fmla="*/ 0 60000 65536"/>
                <a:gd name="T11" fmla="*/ 0 60000 65536"/>
                <a:gd name="T12" fmla="*/ 0 w 25"/>
                <a:gd name="T13" fmla="*/ 0 h 52"/>
                <a:gd name="T14" fmla="*/ 25 w 25"/>
                <a:gd name="T15" fmla="*/ 52 h 52"/>
              </a:gdLst>
              <a:ahLst/>
              <a:cxnLst>
                <a:cxn ang="T8">
                  <a:pos x="T0" y="T1"/>
                </a:cxn>
                <a:cxn ang="T9">
                  <a:pos x="T2" y="T3"/>
                </a:cxn>
                <a:cxn ang="T10">
                  <a:pos x="T4" y="T5"/>
                </a:cxn>
                <a:cxn ang="T11">
                  <a:pos x="T6" y="T7"/>
                </a:cxn>
              </a:cxnLst>
              <a:rect l="T12" t="T13" r="T14" b="T15"/>
              <a:pathLst>
                <a:path w="25" h="52">
                  <a:moveTo>
                    <a:pt x="25" y="0"/>
                  </a:moveTo>
                  <a:lnTo>
                    <a:pt x="0" y="22"/>
                  </a:lnTo>
                  <a:lnTo>
                    <a:pt x="0" y="52"/>
                  </a:lnTo>
                  <a:lnTo>
                    <a:pt x="5" y="40"/>
                  </a:lnTo>
                </a:path>
              </a:pathLst>
            </a:custGeom>
            <a:noFill/>
            <a:ln w="0">
              <a:solidFill>
                <a:srgbClr val="990033"/>
              </a:solidFill>
              <a:prstDash val="solid"/>
              <a:round/>
              <a:headEnd/>
              <a:tailEnd/>
            </a:ln>
          </p:spPr>
          <p:txBody>
            <a:bodyPr/>
            <a:lstStyle/>
            <a:p>
              <a:endParaRPr lang="zh-CN" altLang="en-US"/>
            </a:p>
          </p:txBody>
        </p:sp>
        <p:sp>
          <p:nvSpPr>
            <p:cNvPr id="57397" name="Line 33"/>
            <p:cNvSpPr>
              <a:spLocks noChangeShapeType="1"/>
            </p:cNvSpPr>
            <p:nvPr/>
          </p:nvSpPr>
          <p:spPr bwMode="auto">
            <a:xfrm flipH="1" flipV="1">
              <a:off x="2947" y="3065"/>
              <a:ext cx="33" cy="80"/>
            </a:xfrm>
            <a:prstGeom prst="line">
              <a:avLst/>
            </a:prstGeom>
            <a:noFill/>
            <a:ln w="0">
              <a:solidFill>
                <a:srgbClr val="990033"/>
              </a:solidFill>
              <a:round/>
              <a:headEnd/>
              <a:tailEnd/>
            </a:ln>
          </p:spPr>
          <p:txBody>
            <a:bodyPr/>
            <a:lstStyle/>
            <a:p>
              <a:endParaRPr lang="zh-CN" altLang="en-US"/>
            </a:p>
          </p:txBody>
        </p:sp>
        <p:sp>
          <p:nvSpPr>
            <p:cNvPr id="57398" name="Freeform 34"/>
            <p:cNvSpPr>
              <a:spLocks/>
            </p:cNvSpPr>
            <p:nvPr/>
          </p:nvSpPr>
          <p:spPr bwMode="auto">
            <a:xfrm>
              <a:off x="2760" y="3178"/>
              <a:ext cx="40" cy="268"/>
            </a:xfrm>
            <a:custGeom>
              <a:avLst/>
              <a:gdLst>
                <a:gd name="T0" fmla="*/ 0 w 6"/>
                <a:gd name="T1" fmla="*/ 0 h 40"/>
                <a:gd name="T2" fmla="*/ 13 w 6"/>
                <a:gd name="T3" fmla="*/ 268 h 40"/>
                <a:gd name="T4" fmla="*/ 40 w 6"/>
                <a:gd name="T5" fmla="*/ 194 h 40"/>
                <a:gd name="T6" fmla="*/ 0 60000 65536"/>
                <a:gd name="T7" fmla="*/ 0 60000 65536"/>
                <a:gd name="T8" fmla="*/ 0 60000 65536"/>
                <a:gd name="T9" fmla="*/ 0 w 6"/>
                <a:gd name="T10" fmla="*/ 0 h 40"/>
                <a:gd name="T11" fmla="*/ 6 w 6"/>
                <a:gd name="T12" fmla="*/ 40 h 40"/>
              </a:gdLst>
              <a:ahLst/>
              <a:cxnLst>
                <a:cxn ang="T6">
                  <a:pos x="T0" y="T1"/>
                </a:cxn>
                <a:cxn ang="T7">
                  <a:pos x="T2" y="T3"/>
                </a:cxn>
                <a:cxn ang="T8">
                  <a:pos x="T4" y="T5"/>
                </a:cxn>
              </a:cxnLst>
              <a:rect l="T9" t="T10" r="T11" b="T12"/>
              <a:pathLst>
                <a:path w="6" h="40">
                  <a:moveTo>
                    <a:pt x="0" y="0"/>
                  </a:moveTo>
                  <a:lnTo>
                    <a:pt x="2" y="40"/>
                  </a:lnTo>
                  <a:lnTo>
                    <a:pt x="6" y="29"/>
                  </a:lnTo>
                </a:path>
              </a:pathLst>
            </a:custGeom>
            <a:noFill/>
            <a:ln w="0">
              <a:solidFill>
                <a:srgbClr val="990033"/>
              </a:solidFill>
              <a:prstDash val="solid"/>
              <a:round/>
              <a:headEnd/>
              <a:tailEnd/>
            </a:ln>
          </p:spPr>
          <p:txBody>
            <a:bodyPr/>
            <a:lstStyle/>
            <a:p>
              <a:endParaRPr lang="zh-CN" altLang="en-US"/>
            </a:p>
          </p:txBody>
        </p:sp>
        <p:sp>
          <p:nvSpPr>
            <p:cNvPr id="57399" name="Line 35"/>
            <p:cNvSpPr>
              <a:spLocks noChangeShapeType="1"/>
            </p:cNvSpPr>
            <p:nvPr/>
          </p:nvSpPr>
          <p:spPr bwMode="auto">
            <a:xfrm flipH="1" flipV="1">
              <a:off x="2733" y="3372"/>
              <a:ext cx="40" cy="74"/>
            </a:xfrm>
            <a:prstGeom prst="line">
              <a:avLst/>
            </a:prstGeom>
            <a:noFill/>
            <a:ln w="0">
              <a:solidFill>
                <a:srgbClr val="990033"/>
              </a:solidFill>
              <a:round/>
              <a:headEnd/>
              <a:tailEnd/>
            </a:ln>
          </p:spPr>
          <p:txBody>
            <a:bodyPr/>
            <a:lstStyle/>
            <a:p>
              <a:endParaRPr lang="zh-CN" altLang="en-US"/>
            </a:p>
          </p:txBody>
        </p:sp>
        <p:sp>
          <p:nvSpPr>
            <p:cNvPr id="57400" name="Freeform 36"/>
            <p:cNvSpPr>
              <a:spLocks/>
            </p:cNvSpPr>
            <p:nvPr/>
          </p:nvSpPr>
          <p:spPr bwMode="auto">
            <a:xfrm>
              <a:off x="2706" y="1974"/>
              <a:ext cx="34" cy="281"/>
            </a:xfrm>
            <a:custGeom>
              <a:avLst/>
              <a:gdLst>
                <a:gd name="T0" fmla="*/ 0 w 5"/>
                <a:gd name="T1" fmla="*/ 0 h 42"/>
                <a:gd name="T2" fmla="*/ 0 w 5"/>
                <a:gd name="T3" fmla="*/ 281 h 42"/>
                <a:gd name="T4" fmla="*/ 34 w 5"/>
                <a:gd name="T5" fmla="*/ 201 h 42"/>
                <a:gd name="T6" fmla="*/ 0 60000 65536"/>
                <a:gd name="T7" fmla="*/ 0 60000 65536"/>
                <a:gd name="T8" fmla="*/ 0 60000 65536"/>
                <a:gd name="T9" fmla="*/ 0 w 5"/>
                <a:gd name="T10" fmla="*/ 0 h 42"/>
                <a:gd name="T11" fmla="*/ 5 w 5"/>
                <a:gd name="T12" fmla="*/ 42 h 42"/>
              </a:gdLst>
              <a:ahLst/>
              <a:cxnLst>
                <a:cxn ang="T6">
                  <a:pos x="T0" y="T1"/>
                </a:cxn>
                <a:cxn ang="T7">
                  <a:pos x="T2" y="T3"/>
                </a:cxn>
                <a:cxn ang="T8">
                  <a:pos x="T4" y="T5"/>
                </a:cxn>
              </a:cxnLst>
              <a:rect l="T9" t="T10" r="T11" b="T12"/>
              <a:pathLst>
                <a:path w="5" h="42">
                  <a:moveTo>
                    <a:pt x="0" y="0"/>
                  </a:moveTo>
                  <a:lnTo>
                    <a:pt x="0" y="42"/>
                  </a:lnTo>
                  <a:lnTo>
                    <a:pt x="5" y="30"/>
                  </a:lnTo>
                </a:path>
              </a:pathLst>
            </a:custGeom>
            <a:noFill/>
            <a:ln w="0">
              <a:solidFill>
                <a:srgbClr val="990033"/>
              </a:solidFill>
              <a:prstDash val="solid"/>
              <a:round/>
              <a:headEnd/>
              <a:tailEnd/>
            </a:ln>
          </p:spPr>
          <p:txBody>
            <a:bodyPr/>
            <a:lstStyle/>
            <a:p>
              <a:endParaRPr lang="zh-CN" altLang="en-US"/>
            </a:p>
          </p:txBody>
        </p:sp>
        <p:sp>
          <p:nvSpPr>
            <p:cNvPr id="57401" name="Line 37"/>
            <p:cNvSpPr>
              <a:spLocks noChangeShapeType="1"/>
            </p:cNvSpPr>
            <p:nvPr/>
          </p:nvSpPr>
          <p:spPr bwMode="auto">
            <a:xfrm flipH="1" flipV="1">
              <a:off x="2673" y="2175"/>
              <a:ext cx="33" cy="80"/>
            </a:xfrm>
            <a:prstGeom prst="line">
              <a:avLst/>
            </a:prstGeom>
            <a:noFill/>
            <a:ln w="0">
              <a:solidFill>
                <a:srgbClr val="990033"/>
              </a:solidFill>
              <a:round/>
              <a:headEnd/>
              <a:tailEnd/>
            </a:ln>
          </p:spPr>
          <p:txBody>
            <a:bodyPr/>
            <a:lstStyle/>
            <a:p>
              <a:endParaRPr lang="zh-CN" altLang="en-US"/>
            </a:p>
          </p:txBody>
        </p:sp>
        <p:sp>
          <p:nvSpPr>
            <p:cNvPr id="57402" name="Freeform 38"/>
            <p:cNvSpPr>
              <a:spLocks/>
            </p:cNvSpPr>
            <p:nvPr/>
          </p:nvSpPr>
          <p:spPr bwMode="auto">
            <a:xfrm>
              <a:off x="2867" y="1452"/>
              <a:ext cx="862" cy="441"/>
            </a:xfrm>
            <a:custGeom>
              <a:avLst/>
              <a:gdLst>
                <a:gd name="T0" fmla="*/ 0 w 129"/>
                <a:gd name="T1" fmla="*/ 441 h 66"/>
                <a:gd name="T2" fmla="*/ 862 w 129"/>
                <a:gd name="T3" fmla="*/ 434 h 66"/>
                <a:gd name="T4" fmla="*/ 862 w 129"/>
                <a:gd name="T5" fmla="*/ 0 h 66"/>
                <a:gd name="T6" fmla="*/ 207 w 129"/>
                <a:gd name="T7" fmla="*/ 0 h 66"/>
                <a:gd name="T8" fmla="*/ 281 w 129"/>
                <a:gd name="T9" fmla="*/ 27 h 66"/>
                <a:gd name="T10" fmla="*/ 0 60000 65536"/>
                <a:gd name="T11" fmla="*/ 0 60000 65536"/>
                <a:gd name="T12" fmla="*/ 0 60000 65536"/>
                <a:gd name="T13" fmla="*/ 0 60000 65536"/>
                <a:gd name="T14" fmla="*/ 0 60000 65536"/>
                <a:gd name="T15" fmla="*/ 0 w 129"/>
                <a:gd name="T16" fmla="*/ 0 h 66"/>
                <a:gd name="T17" fmla="*/ 129 w 129"/>
                <a:gd name="T18" fmla="*/ 66 h 66"/>
              </a:gdLst>
              <a:ahLst/>
              <a:cxnLst>
                <a:cxn ang="T10">
                  <a:pos x="T0" y="T1"/>
                </a:cxn>
                <a:cxn ang="T11">
                  <a:pos x="T2" y="T3"/>
                </a:cxn>
                <a:cxn ang="T12">
                  <a:pos x="T4" y="T5"/>
                </a:cxn>
                <a:cxn ang="T13">
                  <a:pos x="T6" y="T7"/>
                </a:cxn>
                <a:cxn ang="T14">
                  <a:pos x="T8" y="T9"/>
                </a:cxn>
              </a:cxnLst>
              <a:rect l="T15" t="T16" r="T17" b="T18"/>
              <a:pathLst>
                <a:path w="129" h="66">
                  <a:moveTo>
                    <a:pt x="0" y="66"/>
                  </a:moveTo>
                  <a:lnTo>
                    <a:pt x="129" y="65"/>
                  </a:lnTo>
                  <a:lnTo>
                    <a:pt x="129" y="0"/>
                  </a:lnTo>
                  <a:lnTo>
                    <a:pt x="31" y="0"/>
                  </a:lnTo>
                  <a:lnTo>
                    <a:pt x="42" y="4"/>
                  </a:lnTo>
                </a:path>
              </a:pathLst>
            </a:custGeom>
            <a:noFill/>
            <a:ln w="0">
              <a:solidFill>
                <a:srgbClr val="990033"/>
              </a:solidFill>
              <a:prstDash val="solid"/>
              <a:round/>
              <a:headEnd/>
              <a:tailEnd/>
            </a:ln>
          </p:spPr>
          <p:txBody>
            <a:bodyPr/>
            <a:lstStyle/>
            <a:p>
              <a:endParaRPr lang="zh-CN" altLang="en-US"/>
            </a:p>
          </p:txBody>
        </p:sp>
        <p:sp>
          <p:nvSpPr>
            <p:cNvPr id="57403" name="Line 39"/>
            <p:cNvSpPr>
              <a:spLocks noChangeShapeType="1"/>
            </p:cNvSpPr>
            <p:nvPr/>
          </p:nvSpPr>
          <p:spPr bwMode="auto">
            <a:xfrm flipV="1">
              <a:off x="3074" y="1418"/>
              <a:ext cx="74" cy="34"/>
            </a:xfrm>
            <a:prstGeom prst="line">
              <a:avLst/>
            </a:prstGeom>
            <a:noFill/>
            <a:ln w="0">
              <a:solidFill>
                <a:srgbClr val="990033"/>
              </a:solidFill>
              <a:round/>
              <a:headEnd/>
              <a:tailEnd/>
            </a:ln>
          </p:spPr>
          <p:txBody>
            <a:bodyPr/>
            <a:lstStyle/>
            <a:p>
              <a:endParaRPr lang="zh-CN" altLang="en-US"/>
            </a:p>
          </p:txBody>
        </p:sp>
        <p:sp>
          <p:nvSpPr>
            <p:cNvPr id="57404" name="Rectangle 40"/>
            <p:cNvSpPr>
              <a:spLocks noChangeArrowheads="1"/>
            </p:cNvSpPr>
            <p:nvPr/>
          </p:nvSpPr>
          <p:spPr bwMode="auto">
            <a:xfrm>
              <a:off x="2726" y="2068"/>
              <a:ext cx="337" cy="202"/>
            </a:xfrm>
            <a:prstGeom prst="rect">
              <a:avLst/>
            </a:prstGeom>
            <a:noFill/>
            <a:ln w="9525">
              <a:noFill/>
              <a:miter lim="800000"/>
              <a:headEnd/>
              <a:tailEnd/>
            </a:ln>
          </p:spPr>
          <p:txBody>
            <a:bodyPr wrap="none" lIns="0" tIns="0" rIns="0" bIns="0">
              <a:spAutoFit/>
            </a:bodyPr>
            <a:lstStyle/>
            <a:p>
              <a:r>
                <a:rPr lang="zh-CN" altLang="en-US">
                  <a:ea typeface="黑体" pitchFamily="49" charset="-122"/>
                </a:rPr>
                <a:t>成功</a:t>
              </a:r>
            </a:p>
          </p:txBody>
        </p:sp>
        <p:sp>
          <p:nvSpPr>
            <p:cNvPr id="57405" name="Rectangle 41"/>
            <p:cNvSpPr>
              <a:spLocks noChangeArrowheads="1"/>
            </p:cNvSpPr>
            <p:nvPr/>
          </p:nvSpPr>
          <p:spPr bwMode="auto">
            <a:xfrm>
              <a:off x="3556" y="1719"/>
              <a:ext cx="336" cy="202"/>
            </a:xfrm>
            <a:prstGeom prst="rect">
              <a:avLst/>
            </a:prstGeom>
            <a:noFill/>
            <a:ln w="9525">
              <a:noFill/>
              <a:miter lim="800000"/>
              <a:headEnd/>
              <a:tailEnd/>
            </a:ln>
          </p:spPr>
          <p:txBody>
            <a:bodyPr wrap="none" lIns="0" tIns="0" rIns="0" bIns="0">
              <a:spAutoFit/>
            </a:bodyPr>
            <a:lstStyle/>
            <a:p>
              <a:r>
                <a:rPr lang="zh-CN" altLang="en-US">
                  <a:ea typeface="黑体" pitchFamily="49" charset="-122"/>
                </a:rPr>
                <a:t>失败</a:t>
              </a:r>
            </a:p>
          </p:txBody>
        </p:sp>
      </p:grpSp>
      <p:grpSp>
        <p:nvGrpSpPr>
          <p:cNvPr id="3" name="Group 42"/>
          <p:cNvGrpSpPr>
            <a:grpSpLocks/>
          </p:cNvGrpSpPr>
          <p:nvPr/>
        </p:nvGrpSpPr>
        <p:grpSpPr bwMode="auto">
          <a:xfrm>
            <a:off x="5029200" y="3276600"/>
            <a:ext cx="2424113" cy="2743200"/>
            <a:chOff x="3312" y="2064"/>
            <a:chExt cx="1527" cy="1728"/>
          </a:xfrm>
        </p:grpSpPr>
        <p:sp>
          <p:nvSpPr>
            <p:cNvPr id="57350" name="AutoShape 43"/>
            <p:cNvSpPr>
              <a:spLocks noChangeAspect="1" noChangeArrowheads="1" noTextEdit="1"/>
            </p:cNvSpPr>
            <p:nvPr/>
          </p:nvSpPr>
          <p:spPr bwMode="auto">
            <a:xfrm>
              <a:off x="3312" y="2064"/>
              <a:ext cx="1527" cy="1728"/>
            </a:xfrm>
            <a:prstGeom prst="rect">
              <a:avLst/>
            </a:prstGeom>
            <a:noFill/>
            <a:ln w="9525">
              <a:noFill/>
              <a:miter lim="800000"/>
              <a:headEnd/>
              <a:tailEnd/>
            </a:ln>
          </p:spPr>
          <p:txBody>
            <a:bodyPr/>
            <a:lstStyle/>
            <a:p>
              <a:endParaRPr lang="zh-CN" altLang="en-US"/>
            </a:p>
          </p:txBody>
        </p:sp>
        <p:sp>
          <p:nvSpPr>
            <p:cNvPr id="57351" name="Freeform 44"/>
            <p:cNvSpPr>
              <a:spLocks/>
            </p:cNvSpPr>
            <p:nvPr/>
          </p:nvSpPr>
          <p:spPr bwMode="auto">
            <a:xfrm>
              <a:off x="3414" y="2283"/>
              <a:ext cx="1323" cy="286"/>
            </a:xfrm>
            <a:custGeom>
              <a:avLst/>
              <a:gdLst>
                <a:gd name="T0" fmla="*/ 103 w 1323"/>
                <a:gd name="T1" fmla="*/ 0 h 286"/>
                <a:gd name="T2" fmla="*/ 62 w 1323"/>
                <a:gd name="T3" fmla="*/ 27 h 286"/>
                <a:gd name="T4" fmla="*/ 28 w 1323"/>
                <a:gd name="T5" fmla="*/ 68 h 286"/>
                <a:gd name="T6" fmla="*/ 7 w 1323"/>
                <a:gd name="T7" fmla="*/ 102 h 286"/>
                <a:gd name="T8" fmla="*/ 0 w 1323"/>
                <a:gd name="T9" fmla="*/ 143 h 286"/>
                <a:gd name="T10" fmla="*/ 7 w 1323"/>
                <a:gd name="T11" fmla="*/ 184 h 286"/>
                <a:gd name="T12" fmla="*/ 28 w 1323"/>
                <a:gd name="T13" fmla="*/ 225 h 286"/>
                <a:gd name="T14" fmla="*/ 62 w 1323"/>
                <a:gd name="T15" fmla="*/ 252 h 286"/>
                <a:gd name="T16" fmla="*/ 103 w 1323"/>
                <a:gd name="T17" fmla="*/ 286 h 286"/>
                <a:gd name="T18" fmla="*/ 1220 w 1323"/>
                <a:gd name="T19" fmla="*/ 286 h 286"/>
                <a:gd name="T20" fmla="*/ 1261 w 1323"/>
                <a:gd name="T21" fmla="*/ 252 h 286"/>
                <a:gd name="T22" fmla="*/ 1295 w 1323"/>
                <a:gd name="T23" fmla="*/ 225 h 286"/>
                <a:gd name="T24" fmla="*/ 1316 w 1323"/>
                <a:gd name="T25" fmla="*/ 184 h 286"/>
                <a:gd name="T26" fmla="*/ 1323 w 1323"/>
                <a:gd name="T27" fmla="*/ 143 h 286"/>
                <a:gd name="T28" fmla="*/ 1316 w 1323"/>
                <a:gd name="T29" fmla="*/ 102 h 286"/>
                <a:gd name="T30" fmla="*/ 1295 w 1323"/>
                <a:gd name="T31" fmla="*/ 68 h 286"/>
                <a:gd name="T32" fmla="*/ 1261 w 1323"/>
                <a:gd name="T33" fmla="*/ 27 h 286"/>
                <a:gd name="T34" fmla="*/ 1220 w 1323"/>
                <a:gd name="T35" fmla="*/ 0 h 286"/>
                <a:gd name="T36" fmla="*/ 103 w 1323"/>
                <a:gd name="T37" fmla="*/ 0 h 28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23"/>
                <a:gd name="T58" fmla="*/ 0 h 286"/>
                <a:gd name="T59" fmla="*/ 1323 w 1323"/>
                <a:gd name="T60" fmla="*/ 286 h 28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23" h="286">
                  <a:moveTo>
                    <a:pt x="103" y="0"/>
                  </a:moveTo>
                  <a:lnTo>
                    <a:pt x="62" y="27"/>
                  </a:lnTo>
                  <a:lnTo>
                    <a:pt x="28" y="68"/>
                  </a:lnTo>
                  <a:lnTo>
                    <a:pt x="7" y="102"/>
                  </a:lnTo>
                  <a:lnTo>
                    <a:pt x="0" y="143"/>
                  </a:lnTo>
                  <a:lnTo>
                    <a:pt x="7" y="184"/>
                  </a:lnTo>
                  <a:lnTo>
                    <a:pt x="28" y="225"/>
                  </a:lnTo>
                  <a:lnTo>
                    <a:pt x="62" y="252"/>
                  </a:lnTo>
                  <a:lnTo>
                    <a:pt x="103" y="286"/>
                  </a:lnTo>
                  <a:lnTo>
                    <a:pt x="1220" y="286"/>
                  </a:lnTo>
                  <a:lnTo>
                    <a:pt x="1261" y="252"/>
                  </a:lnTo>
                  <a:lnTo>
                    <a:pt x="1295" y="225"/>
                  </a:lnTo>
                  <a:lnTo>
                    <a:pt x="1316" y="184"/>
                  </a:lnTo>
                  <a:lnTo>
                    <a:pt x="1323" y="143"/>
                  </a:lnTo>
                  <a:lnTo>
                    <a:pt x="1316" y="102"/>
                  </a:lnTo>
                  <a:lnTo>
                    <a:pt x="1295" y="68"/>
                  </a:lnTo>
                  <a:lnTo>
                    <a:pt x="1261" y="27"/>
                  </a:lnTo>
                  <a:lnTo>
                    <a:pt x="1220" y="0"/>
                  </a:lnTo>
                  <a:lnTo>
                    <a:pt x="103" y="0"/>
                  </a:lnTo>
                  <a:close/>
                </a:path>
              </a:pathLst>
            </a:custGeom>
            <a:solidFill>
              <a:srgbClr val="FFFFCC"/>
            </a:solidFill>
            <a:ln w="0">
              <a:solidFill>
                <a:srgbClr val="990033"/>
              </a:solidFill>
              <a:prstDash val="solid"/>
              <a:round/>
              <a:headEnd/>
              <a:tailEnd/>
            </a:ln>
          </p:spPr>
          <p:txBody>
            <a:bodyPr/>
            <a:lstStyle/>
            <a:p>
              <a:endParaRPr lang="zh-CN" altLang="en-US"/>
            </a:p>
          </p:txBody>
        </p:sp>
        <p:sp>
          <p:nvSpPr>
            <p:cNvPr id="57352" name="Rectangle 45"/>
            <p:cNvSpPr>
              <a:spLocks noChangeArrowheads="1"/>
            </p:cNvSpPr>
            <p:nvPr/>
          </p:nvSpPr>
          <p:spPr bwMode="auto">
            <a:xfrm>
              <a:off x="3504" y="2352"/>
              <a:ext cx="1120" cy="134"/>
            </a:xfrm>
            <a:prstGeom prst="rect">
              <a:avLst/>
            </a:prstGeom>
            <a:noFill/>
            <a:ln w="9525">
              <a:noFill/>
              <a:miter lim="800000"/>
              <a:headEnd/>
              <a:tailEnd/>
            </a:ln>
          </p:spPr>
          <p:txBody>
            <a:bodyPr wrap="none" lIns="0" tIns="0" rIns="0" bIns="0">
              <a:spAutoFit/>
            </a:bodyPr>
            <a:lstStyle/>
            <a:p>
              <a:r>
                <a:rPr lang="zh-CN" altLang="en-US" sz="1400">
                  <a:latin typeface="Lucida Sans Unicode" pitchFamily="34" charset="0"/>
                  <a:ea typeface="黑体" pitchFamily="49" charset="-122"/>
                </a:rPr>
                <a:t>洗涤缸往返旋转</a:t>
              </a:r>
              <a:r>
                <a:rPr lang="en-US" altLang="zh-CN" sz="1400">
                  <a:latin typeface="Lucida Sans Unicode" pitchFamily="34" charset="0"/>
                  <a:ea typeface="黑体" pitchFamily="49" charset="-122"/>
                </a:rPr>
                <a:t>15</a:t>
              </a:r>
              <a:r>
                <a:rPr lang="zh-CN" altLang="en-US" sz="1400">
                  <a:latin typeface="Lucida Sans Unicode" pitchFamily="34" charset="0"/>
                  <a:ea typeface="黑体" pitchFamily="49" charset="-122"/>
                </a:rPr>
                <a:t>分钟</a:t>
              </a:r>
            </a:p>
          </p:txBody>
        </p:sp>
        <p:sp>
          <p:nvSpPr>
            <p:cNvPr id="57353" name="Freeform 46"/>
            <p:cNvSpPr>
              <a:spLocks/>
            </p:cNvSpPr>
            <p:nvPr/>
          </p:nvSpPr>
          <p:spPr bwMode="auto">
            <a:xfrm>
              <a:off x="4076" y="2576"/>
              <a:ext cx="34" cy="335"/>
            </a:xfrm>
            <a:custGeom>
              <a:avLst/>
              <a:gdLst>
                <a:gd name="T0" fmla="*/ 0 w 5"/>
                <a:gd name="T1" fmla="*/ 0 h 49"/>
                <a:gd name="T2" fmla="*/ 0 w 5"/>
                <a:gd name="T3" fmla="*/ 335 h 49"/>
                <a:gd name="T4" fmla="*/ 34 w 5"/>
                <a:gd name="T5" fmla="*/ 253 h 49"/>
                <a:gd name="T6" fmla="*/ 0 60000 65536"/>
                <a:gd name="T7" fmla="*/ 0 60000 65536"/>
                <a:gd name="T8" fmla="*/ 0 60000 65536"/>
                <a:gd name="T9" fmla="*/ 0 w 5"/>
                <a:gd name="T10" fmla="*/ 0 h 49"/>
                <a:gd name="T11" fmla="*/ 5 w 5"/>
                <a:gd name="T12" fmla="*/ 49 h 49"/>
              </a:gdLst>
              <a:ahLst/>
              <a:cxnLst>
                <a:cxn ang="T6">
                  <a:pos x="T0" y="T1"/>
                </a:cxn>
                <a:cxn ang="T7">
                  <a:pos x="T2" y="T3"/>
                </a:cxn>
                <a:cxn ang="T8">
                  <a:pos x="T4" y="T5"/>
                </a:cxn>
              </a:cxnLst>
              <a:rect l="T9" t="T10" r="T11" b="T12"/>
              <a:pathLst>
                <a:path w="5" h="49">
                  <a:moveTo>
                    <a:pt x="0" y="0"/>
                  </a:moveTo>
                  <a:lnTo>
                    <a:pt x="0" y="49"/>
                  </a:lnTo>
                  <a:lnTo>
                    <a:pt x="5" y="37"/>
                  </a:lnTo>
                </a:path>
              </a:pathLst>
            </a:custGeom>
            <a:noFill/>
            <a:ln w="0">
              <a:solidFill>
                <a:srgbClr val="990033"/>
              </a:solidFill>
              <a:prstDash val="solid"/>
              <a:round/>
              <a:headEnd/>
              <a:tailEnd/>
            </a:ln>
          </p:spPr>
          <p:txBody>
            <a:bodyPr/>
            <a:lstStyle/>
            <a:p>
              <a:endParaRPr lang="zh-CN" altLang="en-US"/>
            </a:p>
          </p:txBody>
        </p:sp>
        <p:sp>
          <p:nvSpPr>
            <p:cNvPr id="57354" name="Line 47"/>
            <p:cNvSpPr>
              <a:spLocks noChangeShapeType="1"/>
            </p:cNvSpPr>
            <p:nvPr/>
          </p:nvSpPr>
          <p:spPr bwMode="auto">
            <a:xfrm flipH="1" flipV="1">
              <a:off x="4041" y="2829"/>
              <a:ext cx="35" cy="82"/>
            </a:xfrm>
            <a:prstGeom prst="line">
              <a:avLst/>
            </a:prstGeom>
            <a:noFill/>
            <a:ln w="0">
              <a:solidFill>
                <a:srgbClr val="990033"/>
              </a:solidFill>
              <a:round/>
              <a:headEnd/>
              <a:tailEnd/>
            </a:ln>
          </p:spPr>
          <p:txBody>
            <a:bodyPr/>
            <a:lstStyle/>
            <a:p>
              <a:endParaRPr lang="zh-CN" altLang="en-US"/>
            </a:p>
          </p:txBody>
        </p:sp>
        <p:sp>
          <p:nvSpPr>
            <p:cNvPr id="57355" name="Freeform 48"/>
            <p:cNvSpPr>
              <a:spLocks/>
            </p:cNvSpPr>
            <p:nvPr/>
          </p:nvSpPr>
          <p:spPr bwMode="auto">
            <a:xfrm>
              <a:off x="3591" y="2918"/>
              <a:ext cx="969" cy="218"/>
            </a:xfrm>
            <a:custGeom>
              <a:avLst/>
              <a:gdLst>
                <a:gd name="T0" fmla="*/ 89 w 969"/>
                <a:gd name="T1" fmla="*/ 0 h 218"/>
                <a:gd name="T2" fmla="*/ 55 w 969"/>
                <a:gd name="T3" fmla="*/ 20 h 218"/>
                <a:gd name="T4" fmla="*/ 28 w 969"/>
                <a:gd name="T5" fmla="*/ 48 h 218"/>
                <a:gd name="T6" fmla="*/ 7 w 969"/>
                <a:gd name="T7" fmla="*/ 75 h 218"/>
                <a:gd name="T8" fmla="*/ 0 w 969"/>
                <a:gd name="T9" fmla="*/ 109 h 218"/>
                <a:gd name="T10" fmla="*/ 7 w 969"/>
                <a:gd name="T11" fmla="*/ 136 h 218"/>
                <a:gd name="T12" fmla="*/ 28 w 969"/>
                <a:gd name="T13" fmla="*/ 164 h 218"/>
                <a:gd name="T14" fmla="*/ 55 w 969"/>
                <a:gd name="T15" fmla="*/ 191 h 218"/>
                <a:gd name="T16" fmla="*/ 89 w 969"/>
                <a:gd name="T17" fmla="*/ 218 h 218"/>
                <a:gd name="T18" fmla="*/ 880 w 969"/>
                <a:gd name="T19" fmla="*/ 218 h 218"/>
                <a:gd name="T20" fmla="*/ 914 w 969"/>
                <a:gd name="T21" fmla="*/ 191 h 218"/>
                <a:gd name="T22" fmla="*/ 941 w 969"/>
                <a:gd name="T23" fmla="*/ 164 h 218"/>
                <a:gd name="T24" fmla="*/ 962 w 969"/>
                <a:gd name="T25" fmla="*/ 136 h 218"/>
                <a:gd name="T26" fmla="*/ 969 w 969"/>
                <a:gd name="T27" fmla="*/ 109 h 218"/>
                <a:gd name="T28" fmla="*/ 962 w 969"/>
                <a:gd name="T29" fmla="*/ 75 h 218"/>
                <a:gd name="T30" fmla="*/ 941 w 969"/>
                <a:gd name="T31" fmla="*/ 48 h 218"/>
                <a:gd name="T32" fmla="*/ 914 w 969"/>
                <a:gd name="T33" fmla="*/ 20 h 218"/>
                <a:gd name="T34" fmla="*/ 880 w 969"/>
                <a:gd name="T35" fmla="*/ 0 h 218"/>
                <a:gd name="T36" fmla="*/ 89 w 969"/>
                <a:gd name="T37" fmla="*/ 0 h 21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969"/>
                <a:gd name="T58" fmla="*/ 0 h 218"/>
                <a:gd name="T59" fmla="*/ 969 w 969"/>
                <a:gd name="T60" fmla="*/ 218 h 21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969" h="218">
                  <a:moveTo>
                    <a:pt x="89" y="0"/>
                  </a:moveTo>
                  <a:lnTo>
                    <a:pt x="55" y="20"/>
                  </a:lnTo>
                  <a:lnTo>
                    <a:pt x="28" y="48"/>
                  </a:lnTo>
                  <a:lnTo>
                    <a:pt x="7" y="75"/>
                  </a:lnTo>
                  <a:lnTo>
                    <a:pt x="0" y="109"/>
                  </a:lnTo>
                  <a:lnTo>
                    <a:pt x="7" y="136"/>
                  </a:lnTo>
                  <a:lnTo>
                    <a:pt x="28" y="164"/>
                  </a:lnTo>
                  <a:lnTo>
                    <a:pt x="55" y="191"/>
                  </a:lnTo>
                  <a:lnTo>
                    <a:pt x="89" y="218"/>
                  </a:lnTo>
                  <a:lnTo>
                    <a:pt x="880" y="218"/>
                  </a:lnTo>
                  <a:lnTo>
                    <a:pt x="914" y="191"/>
                  </a:lnTo>
                  <a:lnTo>
                    <a:pt x="941" y="164"/>
                  </a:lnTo>
                  <a:lnTo>
                    <a:pt x="962" y="136"/>
                  </a:lnTo>
                  <a:lnTo>
                    <a:pt x="969" y="109"/>
                  </a:lnTo>
                  <a:lnTo>
                    <a:pt x="962" y="75"/>
                  </a:lnTo>
                  <a:lnTo>
                    <a:pt x="941" y="48"/>
                  </a:lnTo>
                  <a:lnTo>
                    <a:pt x="914" y="20"/>
                  </a:lnTo>
                  <a:lnTo>
                    <a:pt x="880" y="0"/>
                  </a:lnTo>
                  <a:lnTo>
                    <a:pt x="89" y="0"/>
                  </a:lnTo>
                  <a:close/>
                </a:path>
              </a:pathLst>
            </a:custGeom>
            <a:solidFill>
              <a:srgbClr val="FFFFCC"/>
            </a:solidFill>
            <a:ln w="0">
              <a:solidFill>
                <a:srgbClr val="990033"/>
              </a:solidFill>
              <a:prstDash val="solid"/>
              <a:round/>
              <a:headEnd/>
              <a:tailEnd/>
            </a:ln>
          </p:spPr>
          <p:txBody>
            <a:bodyPr/>
            <a:lstStyle/>
            <a:p>
              <a:endParaRPr lang="zh-CN" altLang="en-US"/>
            </a:p>
          </p:txBody>
        </p:sp>
        <p:sp>
          <p:nvSpPr>
            <p:cNvPr id="57356" name="Rectangle 49"/>
            <p:cNvSpPr>
              <a:spLocks noChangeArrowheads="1"/>
            </p:cNvSpPr>
            <p:nvPr/>
          </p:nvSpPr>
          <p:spPr bwMode="auto">
            <a:xfrm>
              <a:off x="3872" y="2938"/>
              <a:ext cx="448" cy="134"/>
            </a:xfrm>
            <a:prstGeom prst="rect">
              <a:avLst/>
            </a:prstGeom>
            <a:noFill/>
            <a:ln w="9525">
              <a:noFill/>
              <a:miter lim="800000"/>
              <a:headEnd/>
              <a:tailEnd/>
            </a:ln>
          </p:spPr>
          <p:txBody>
            <a:bodyPr wrap="none" lIns="0" tIns="0" rIns="0" bIns="0">
              <a:spAutoFit/>
            </a:bodyPr>
            <a:lstStyle/>
            <a:p>
              <a:r>
                <a:rPr lang="zh-CN" altLang="en-US" sz="1400">
                  <a:latin typeface="Lucida Sans Unicode" pitchFamily="34" charset="0"/>
                  <a:ea typeface="黑体" pitchFamily="49" charset="-122"/>
                </a:rPr>
                <a:t>排掉脏水</a:t>
              </a:r>
            </a:p>
          </p:txBody>
        </p:sp>
        <p:sp>
          <p:nvSpPr>
            <p:cNvPr id="57357" name="Freeform 50"/>
            <p:cNvSpPr>
              <a:spLocks/>
            </p:cNvSpPr>
            <p:nvPr/>
          </p:nvSpPr>
          <p:spPr bwMode="auto">
            <a:xfrm>
              <a:off x="4076" y="2576"/>
              <a:ext cx="34" cy="335"/>
            </a:xfrm>
            <a:custGeom>
              <a:avLst/>
              <a:gdLst>
                <a:gd name="T0" fmla="*/ 0 w 5"/>
                <a:gd name="T1" fmla="*/ 0 h 49"/>
                <a:gd name="T2" fmla="*/ 0 w 5"/>
                <a:gd name="T3" fmla="*/ 335 h 49"/>
                <a:gd name="T4" fmla="*/ 34 w 5"/>
                <a:gd name="T5" fmla="*/ 253 h 49"/>
                <a:gd name="T6" fmla="*/ 0 60000 65536"/>
                <a:gd name="T7" fmla="*/ 0 60000 65536"/>
                <a:gd name="T8" fmla="*/ 0 60000 65536"/>
                <a:gd name="T9" fmla="*/ 0 w 5"/>
                <a:gd name="T10" fmla="*/ 0 h 49"/>
                <a:gd name="T11" fmla="*/ 5 w 5"/>
                <a:gd name="T12" fmla="*/ 49 h 49"/>
              </a:gdLst>
              <a:ahLst/>
              <a:cxnLst>
                <a:cxn ang="T6">
                  <a:pos x="T0" y="T1"/>
                </a:cxn>
                <a:cxn ang="T7">
                  <a:pos x="T2" y="T3"/>
                </a:cxn>
                <a:cxn ang="T8">
                  <a:pos x="T4" y="T5"/>
                </a:cxn>
              </a:cxnLst>
              <a:rect l="T9" t="T10" r="T11" b="T12"/>
              <a:pathLst>
                <a:path w="5" h="49">
                  <a:moveTo>
                    <a:pt x="0" y="0"/>
                  </a:moveTo>
                  <a:lnTo>
                    <a:pt x="0" y="49"/>
                  </a:lnTo>
                  <a:lnTo>
                    <a:pt x="5" y="37"/>
                  </a:lnTo>
                </a:path>
              </a:pathLst>
            </a:custGeom>
            <a:noFill/>
            <a:ln w="0">
              <a:solidFill>
                <a:srgbClr val="990033"/>
              </a:solidFill>
              <a:prstDash val="solid"/>
              <a:round/>
              <a:headEnd/>
              <a:tailEnd/>
            </a:ln>
          </p:spPr>
          <p:txBody>
            <a:bodyPr/>
            <a:lstStyle/>
            <a:p>
              <a:endParaRPr lang="zh-CN" altLang="en-US"/>
            </a:p>
          </p:txBody>
        </p:sp>
        <p:sp>
          <p:nvSpPr>
            <p:cNvPr id="57358" name="Line 51"/>
            <p:cNvSpPr>
              <a:spLocks noChangeShapeType="1"/>
            </p:cNvSpPr>
            <p:nvPr/>
          </p:nvSpPr>
          <p:spPr bwMode="auto">
            <a:xfrm flipH="1" flipV="1">
              <a:off x="4041" y="2829"/>
              <a:ext cx="35" cy="82"/>
            </a:xfrm>
            <a:prstGeom prst="line">
              <a:avLst/>
            </a:prstGeom>
            <a:noFill/>
            <a:ln w="0">
              <a:solidFill>
                <a:srgbClr val="990033"/>
              </a:solidFill>
              <a:round/>
              <a:headEnd/>
              <a:tailEnd/>
            </a:ln>
          </p:spPr>
          <p:txBody>
            <a:bodyPr/>
            <a:lstStyle/>
            <a:p>
              <a:endParaRPr lang="zh-CN" altLang="en-US"/>
            </a:p>
          </p:txBody>
        </p:sp>
        <p:sp>
          <p:nvSpPr>
            <p:cNvPr id="57359" name="Freeform 52"/>
            <p:cNvSpPr>
              <a:spLocks/>
            </p:cNvSpPr>
            <p:nvPr/>
          </p:nvSpPr>
          <p:spPr bwMode="auto">
            <a:xfrm>
              <a:off x="4076" y="3143"/>
              <a:ext cx="34" cy="314"/>
            </a:xfrm>
            <a:custGeom>
              <a:avLst/>
              <a:gdLst>
                <a:gd name="T0" fmla="*/ 0 w 5"/>
                <a:gd name="T1" fmla="*/ 0 h 46"/>
                <a:gd name="T2" fmla="*/ 0 w 5"/>
                <a:gd name="T3" fmla="*/ 314 h 46"/>
                <a:gd name="T4" fmla="*/ 34 w 5"/>
                <a:gd name="T5" fmla="*/ 232 h 46"/>
                <a:gd name="T6" fmla="*/ 0 60000 65536"/>
                <a:gd name="T7" fmla="*/ 0 60000 65536"/>
                <a:gd name="T8" fmla="*/ 0 60000 65536"/>
                <a:gd name="T9" fmla="*/ 0 w 5"/>
                <a:gd name="T10" fmla="*/ 0 h 46"/>
                <a:gd name="T11" fmla="*/ 5 w 5"/>
                <a:gd name="T12" fmla="*/ 46 h 46"/>
              </a:gdLst>
              <a:ahLst/>
              <a:cxnLst>
                <a:cxn ang="T6">
                  <a:pos x="T0" y="T1"/>
                </a:cxn>
                <a:cxn ang="T7">
                  <a:pos x="T2" y="T3"/>
                </a:cxn>
                <a:cxn ang="T8">
                  <a:pos x="T4" y="T5"/>
                </a:cxn>
              </a:cxnLst>
              <a:rect l="T9" t="T10" r="T11" b="T12"/>
              <a:pathLst>
                <a:path w="5" h="46">
                  <a:moveTo>
                    <a:pt x="0" y="0"/>
                  </a:moveTo>
                  <a:lnTo>
                    <a:pt x="0" y="46"/>
                  </a:lnTo>
                  <a:lnTo>
                    <a:pt x="5" y="34"/>
                  </a:lnTo>
                </a:path>
              </a:pathLst>
            </a:custGeom>
            <a:noFill/>
            <a:ln w="0">
              <a:solidFill>
                <a:srgbClr val="990033"/>
              </a:solidFill>
              <a:prstDash val="solid"/>
              <a:round/>
              <a:headEnd/>
              <a:tailEnd/>
            </a:ln>
          </p:spPr>
          <p:txBody>
            <a:bodyPr/>
            <a:lstStyle/>
            <a:p>
              <a:endParaRPr lang="zh-CN" altLang="en-US"/>
            </a:p>
          </p:txBody>
        </p:sp>
        <p:sp>
          <p:nvSpPr>
            <p:cNvPr id="57360" name="Line 53"/>
            <p:cNvSpPr>
              <a:spLocks noChangeShapeType="1"/>
            </p:cNvSpPr>
            <p:nvPr/>
          </p:nvSpPr>
          <p:spPr bwMode="auto">
            <a:xfrm flipH="1" flipV="1">
              <a:off x="4041" y="3375"/>
              <a:ext cx="35" cy="82"/>
            </a:xfrm>
            <a:prstGeom prst="line">
              <a:avLst/>
            </a:prstGeom>
            <a:noFill/>
            <a:ln w="0">
              <a:solidFill>
                <a:srgbClr val="990033"/>
              </a:solidFill>
              <a:round/>
              <a:headEnd/>
              <a:tailEnd/>
            </a:ln>
          </p:spPr>
          <p:txBody>
            <a:bodyPr/>
            <a:lstStyle/>
            <a:p>
              <a:endParaRPr lang="zh-CN" altLang="en-US"/>
            </a:p>
          </p:txBody>
        </p:sp>
        <p:sp>
          <p:nvSpPr>
            <p:cNvPr id="57361" name="Freeform 54"/>
            <p:cNvSpPr>
              <a:spLocks/>
            </p:cNvSpPr>
            <p:nvPr/>
          </p:nvSpPr>
          <p:spPr bwMode="auto">
            <a:xfrm>
              <a:off x="3551" y="3464"/>
              <a:ext cx="1043" cy="219"/>
            </a:xfrm>
            <a:custGeom>
              <a:avLst/>
              <a:gdLst>
                <a:gd name="T0" fmla="*/ 88 w 1043"/>
                <a:gd name="T1" fmla="*/ 0 h 219"/>
                <a:gd name="T2" fmla="*/ 54 w 1043"/>
                <a:gd name="T3" fmla="*/ 27 h 219"/>
                <a:gd name="T4" fmla="*/ 27 w 1043"/>
                <a:gd name="T5" fmla="*/ 48 h 219"/>
                <a:gd name="T6" fmla="*/ 6 w 1043"/>
                <a:gd name="T7" fmla="*/ 82 h 219"/>
                <a:gd name="T8" fmla="*/ 0 w 1043"/>
                <a:gd name="T9" fmla="*/ 109 h 219"/>
                <a:gd name="T10" fmla="*/ 6 w 1043"/>
                <a:gd name="T11" fmla="*/ 144 h 219"/>
                <a:gd name="T12" fmla="*/ 27 w 1043"/>
                <a:gd name="T13" fmla="*/ 171 h 219"/>
                <a:gd name="T14" fmla="*/ 54 w 1043"/>
                <a:gd name="T15" fmla="*/ 198 h 219"/>
                <a:gd name="T16" fmla="*/ 88 w 1043"/>
                <a:gd name="T17" fmla="*/ 219 h 219"/>
                <a:gd name="T18" fmla="*/ 961 w 1043"/>
                <a:gd name="T19" fmla="*/ 219 h 219"/>
                <a:gd name="T20" fmla="*/ 995 w 1043"/>
                <a:gd name="T21" fmla="*/ 198 h 219"/>
                <a:gd name="T22" fmla="*/ 1022 w 1043"/>
                <a:gd name="T23" fmla="*/ 171 h 219"/>
                <a:gd name="T24" fmla="*/ 1043 w 1043"/>
                <a:gd name="T25" fmla="*/ 144 h 219"/>
                <a:gd name="T26" fmla="*/ 1043 w 1043"/>
                <a:gd name="T27" fmla="*/ 109 h 219"/>
                <a:gd name="T28" fmla="*/ 1043 w 1043"/>
                <a:gd name="T29" fmla="*/ 82 h 219"/>
                <a:gd name="T30" fmla="*/ 1022 w 1043"/>
                <a:gd name="T31" fmla="*/ 48 h 219"/>
                <a:gd name="T32" fmla="*/ 995 w 1043"/>
                <a:gd name="T33" fmla="*/ 27 h 219"/>
                <a:gd name="T34" fmla="*/ 961 w 1043"/>
                <a:gd name="T35" fmla="*/ 0 h 219"/>
                <a:gd name="T36" fmla="*/ 88 w 1043"/>
                <a:gd name="T37" fmla="*/ 0 h 21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43"/>
                <a:gd name="T58" fmla="*/ 0 h 219"/>
                <a:gd name="T59" fmla="*/ 1043 w 1043"/>
                <a:gd name="T60" fmla="*/ 219 h 21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43" h="219">
                  <a:moveTo>
                    <a:pt x="88" y="0"/>
                  </a:moveTo>
                  <a:lnTo>
                    <a:pt x="54" y="27"/>
                  </a:lnTo>
                  <a:lnTo>
                    <a:pt x="27" y="48"/>
                  </a:lnTo>
                  <a:lnTo>
                    <a:pt x="6" y="82"/>
                  </a:lnTo>
                  <a:lnTo>
                    <a:pt x="0" y="109"/>
                  </a:lnTo>
                  <a:lnTo>
                    <a:pt x="6" y="144"/>
                  </a:lnTo>
                  <a:lnTo>
                    <a:pt x="27" y="171"/>
                  </a:lnTo>
                  <a:lnTo>
                    <a:pt x="54" y="198"/>
                  </a:lnTo>
                  <a:lnTo>
                    <a:pt x="88" y="219"/>
                  </a:lnTo>
                  <a:lnTo>
                    <a:pt x="961" y="219"/>
                  </a:lnTo>
                  <a:lnTo>
                    <a:pt x="995" y="198"/>
                  </a:lnTo>
                  <a:lnTo>
                    <a:pt x="1022" y="171"/>
                  </a:lnTo>
                  <a:lnTo>
                    <a:pt x="1043" y="144"/>
                  </a:lnTo>
                  <a:lnTo>
                    <a:pt x="1043" y="109"/>
                  </a:lnTo>
                  <a:lnTo>
                    <a:pt x="1043" y="82"/>
                  </a:lnTo>
                  <a:lnTo>
                    <a:pt x="1022" y="48"/>
                  </a:lnTo>
                  <a:lnTo>
                    <a:pt x="995" y="27"/>
                  </a:lnTo>
                  <a:lnTo>
                    <a:pt x="961" y="0"/>
                  </a:lnTo>
                  <a:lnTo>
                    <a:pt x="88" y="0"/>
                  </a:lnTo>
                  <a:close/>
                </a:path>
              </a:pathLst>
            </a:custGeom>
            <a:solidFill>
              <a:srgbClr val="FFFFCC"/>
            </a:solidFill>
            <a:ln w="0">
              <a:solidFill>
                <a:srgbClr val="990033"/>
              </a:solidFill>
              <a:prstDash val="solid"/>
              <a:round/>
              <a:headEnd/>
              <a:tailEnd/>
            </a:ln>
          </p:spPr>
          <p:txBody>
            <a:bodyPr/>
            <a:lstStyle/>
            <a:p>
              <a:endParaRPr lang="zh-CN" altLang="en-US"/>
            </a:p>
          </p:txBody>
        </p:sp>
        <p:sp>
          <p:nvSpPr>
            <p:cNvPr id="57362" name="Rectangle 55"/>
            <p:cNvSpPr>
              <a:spLocks noChangeArrowheads="1"/>
            </p:cNvSpPr>
            <p:nvPr/>
          </p:nvSpPr>
          <p:spPr bwMode="auto">
            <a:xfrm>
              <a:off x="3680" y="3504"/>
              <a:ext cx="784" cy="134"/>
            </a:xfrm>
            <a:prstGeom prst="rect">
              <a:avLst/>
            </a:prstGeom>
            <a:noFill/>
            <a:ln w="9525">
              <a:noFill/>
              <a:miter lim="800000"/>
              <a:headEnd/>
              <a:tailEnd/>
            </a:ln>
          </p:spPr>
          <p:txBody>
            <a:bodyPr wrap="none" lIns="0" tIns="0" rIns="0" bIns="0">
              <a:spAutoFit/>
            </a:bodyPr>
            <a:lstStyle/>
            <a:p>
              <a:r>
                <a:rPr lang="zh-CN" altLang="en-US" sz="1400">
                  <a:latin typeface="Lucida Sans Unicode" pitchFamily="34" charset="0"/>
                  <a:ea typeface="黑体" pitchFamily="49" charset="-122"/>
                </a:rPr>
                <a:t>洗涤缸停止旋转</a:t>
              </a:r>
            </a:p>
          </p:txBody>
        </p:sp>
        <p:sp>
          <p:nvSpPr>
            <p:cNvPr id="57363" name="Freeform 56"/>
            <p:cNvSpPr>
              <a:spLocks/>
            </p:cNvSpPr>
            <p:nvPr/>
          </p:nvSpPr>
          <p:spPr bwMode="auto">
            <a:xfrm>
              <a:off x="4076" y="3143"/>
              <a:ext cx="34" cy="314"/>
            </a:xfrm>
            <a:custGeom>
              <a:avLst/>
              <a:gdLst>
                <a:gd name="T0" fmla="*/ 0 w 5"/>
                <a:gd name="T1" fmla="*/ 0 h 46"/>
                <a:gd name="T2" fmla="*/ 0 w 5"/>
                <a:gd name="T3" fmla="*/ 314 h 46"/>
                <a:gd name="T4" fmla="*/ 34 w 5"/>
                <a:gd name="T5" fmla="*/ 232 h 46"/>
                <a:gd name="T6" fmla="*/ 0 60000 65536"/>
                <a:gd name="T7" fmla="*/ 0 60000 65536"/>
                <a:gd name="T8" fmla="*/ 0 60000 65536"/>
                <a:gd name="T9" fmla="*/ 0 w 5"/>
                <a:gd name="T10" fmla="*/ 0 h 46"/>
                <a:gd name="T11" fmla="*/ 5 w 5"/>
                <a:gd name="T12" fmla="*/ 46 h 46"/>
              </a:gdLst>
              <a:ahLst/>
              <a:cxnLst>
                <a:cxn ang="T6">
                  <a:pos x="T0" y="T1"/>
                </a:cxn>
                <a:cxn ang="T7">
                  <a:pos x="T2" y="T3"/>
                </a:cxn>
                <a:cxn ang="T8">
                  <a:pos x="T4" y="T5"/>
                </a:cxn>
              </a:cxnLst>
              <a:rect l="T9" t="T10" r="T11" b="T12"/>
              <a:pathLst>
                <a:path w="5" h="46">
                  <a:moveTo>
                    <a:pt x="0" y="0"/>
                  </a:moveTo>
                  <a:lnTo>
                    <a:pt x="0" y="46"/>
                  </a:lnTo>
                  <a:lnTo>
                    <a:pt x="5" y="34"/>
                  </a:lnTo>
                </a:path>
              </a:pathLst>
            </a:custGeom>
            <a:noFill/>
            <a:ln w="0">
              <a:solidFill>
                <a:srgbClr val="990033"/>
              </a:solidFill>
              <a:prstDash val="solid"/>
              <a:round/>
              <a:headEnd/>
              <a:tailEnd/>
            </a:ln>
          </p:spPr>
          <p:txBody>
            <a:bodyPr/>
            <a:lstStyle/>
            <a:p>
              <a:endParaRPr lang="zh-CN" altLang="en-US"/>
            </a:p>
          </p:txBody>
        </p:sp>
        <p:sp>
          <p:nvSpPr>
            <p:cNvPr id="57364" name="Line 57"/>
            <p:cNvSpPr>
              <a:spLocks noChangeShapeType="1"/>
            </p:cNvSpPr>
            <p:nvPr/>
          </p:nvSpPr>
          <p:spPr bwMode="auto">
            <a:xfrm flipH="1" flipV="1">
              <a:off x="4041" y="3375"/>
              <a:ext cx="35" cy="82"/>
            </a:xfrm>
            <a:prstGeom prst="line">
              <a:avLst/>
            </a:prstGeom>
            <a:noFill/>
            <a:ln w="0">
              <a:solidFill>
                <a:srgbClr val="990033"/>
              </a:solidFill>
              <a:round/>
              <a:headEnd/>
              <a:tailEnd/>
            </a:ln>
          </p:spPr>
          <p:txBody>
            <a:bodyPr/>
            <a:lstStyle/>
            <a:p>
              <a:endParaRPr lang="zh-CN" altLang="en-US"/>
            </a:p>
          </p:txBody>
        </p:sp>
        <p:sp>
          <p:nvSpPr>
            <p:cNvPr id="57365" name="Freeform 58"/>
            <p:cNvSpPr>
              <a:spLocks/>
            </p:cNvSpPr>
            <p:nvPr/>
          </p:nvSpPr>
          <p:spPr bwMode="auto">
            <a:xfrm>
              <a:off x="4076" y="3143"/>
              <a:ext cx="34" cy="314"/>
            </a:xfrm>
            <a:custGeom>
              <a:avLst/>
              <a:gdLst>
                <a:gd name="T0" fmla="*/ 0 w 5"/>
                <a:gd name="T1" fmla="*/ 0 h 46"/>
                <a:gd name="T2" fmla="*/ 0 w 5"/>
                <a:gd name="T3" fmla="*/ 314 h 46"/>
                <a:gd name="T4" fmla="*/ 34 w 5"/>
                <a:gd name="T5" fmla="*/ 232 h 46"/>
                <a:gd name="T6" fmla="*/ 0 60000 65536"/>
                <a:gd name="T7" fmla="*/ 0 60000 65536"/>
                <a:gd name="T8" fmla="*/ 0 60000 65536"/>
                <a:gd name="T9" fmla="*/ 0 w 5"/>
                <a:gd name="T10" fmla="*/ 0 h 46"/>
                <a:gd name="T11" fmla="*/ 5 w 5"/>
                <a:gd name="T12" fmla="*/ 46 h 46"/>
              </a:gdLst>
              <a:ahLst/>
              <a:cxnLst>
                <a:cxn ang="T6">
                  <a:pos x="T0" y="T1"/>
                </a:cxn>
                <a:cxn ang="T7">
                  <a:pos x="T2" y="T3"/>
                </a:cxn>
                <a:cxn ang="T8">
                  <a:pos x="T4" y="T5"/>
                </a:cxn>
              </a:cxnLst>
              <a:rect l="T9" t="T10" r="T11" b="T12"/>
              <a:pathLst>
                <a:path w="5" h="46">
                  <a:moveTo>
                    <a:pt x="0" y="0"/>
                  </a:moveTo>
                  <a:lnTo>
                    <a:pt x="0" y="46"/>
                  </a:lnTo>
                  <a:lnTo>
                    <a:pt x="5" y="34"/>
                  </a:lnTo>
                </a:path>
              </a:pathLst>
            </a:custGeom>
            <a:noFill/>
            <a:ln w="0">
              <a:solidFill>
                <a:srgbClr val="990033"/>
              </a:solidFill>
              <a:prstDash val="solid"/>
              <a:round/>
              <a:headEnd/>
              <a:tailEnd/>
            </a:ln>
          </p:spPr>
          <p:txBody>
            <a:bodyPr/>
            <a:lstStyle/>
            <a:p>
              <a:endParaRPr lang="zh-CN" altLang="en-US"/>
            </a:p>
          </p:txBody>
        </p:sp>
        <p:sp>
          <p:nvSpPr>
            <p:cNvPr id="57366" name="Line 59"/>
            <p:cNvSpPr>
              <a:spLocks noChangeShapeType="1"/>
            </p:cNvSpPr>
            <p:nvPr/>
          </p:nvSpPr>
          <p:spPr bwMode="auto">
            <a:xfrm flipH="1" flipV="1">
              <a:off x="4041" y="3375"/>
              <a:ext cx="35" cy="82"/>
            </a:xfrm>
            <a:prstGeom prst="line">
              <a:avLst/>
            </a:prstGeom>
            <a:noFill/>
            <a:ln w="0">
              <a:solidFill>
                <a:srgbClr val="990033"/>
              </a:solidFill>
              <a:round/>
              <a:headEnd/>
              <a:tailEnd/>
            </a:ln>
          </p:spPr>
          <p:txBody>
            <a:bodyPr/>
            <a:lstStyle/>
            <a:p>
              <a:endParaRPr lang="zh-CN" altLang="en-US"/>
            </a:p>
          </p:txBody>
        </p:sp>
        <p:sp>
          <p:nvSpPr>
            <p:cNvPr id="57367" name="Freeform 60"/>
            <p:cNvSpPr>
              <a:spLocks/>
            </p:cNvSpPr>
            <p:nvPr/>
          </p:nvSpPr>
          <p:spPr bwMode="auto">
            <a:xfrm>
              <a:off x="4076" y="2576"/>
              <a:ext cx="34" cy="335"/>
            </a:xfrm>
            <a:custGeom>
              <a:avLst/>
              <a:gdLst>
                <a:gd name="T0" fmla="*/ 0 w 5"/>
                <a:gd name="T1" fmla="*/ 0 h 49"/>
                <a:gd name="T2" fmla="*/ 0 w 5"/>
                <a:gd name="T3" fmla="*/ 335 h 49"/>
                <a:gd name="T4" fmla="*/ 34 w 5"/>
                <a:gd name="T5" fmla="*/ 253 h 49"/>
                <a:gd name="T6" fmla="*/ 0 60000 65536"/>
                <a:gd name="T7" fmla="*/ 0 60000 65536"/>
                <a:gd name="T8" fmla="*/ 0 60000 65536"/>
                <a:gd name="T9" fmla="*/ 0 w 5"/>
                <a:gd name="T10" fmla="*/ 0 h 49"/>
                <a:gd name="T11" fmla="*/ 5 w 5"/>
                <a:gd name="T12" fmla="*/ 49 h 49"/>
              </a:gdLst>
              <a:ahLst/>
              <a:cxnLst>
                <a:cxn ang="T6">
                  <a:pos x="T0" y="T1"/>
                </a:cxn>
                <a:cxn ang="T7">
                  <a:pos x="T2" y="T3"/>
                </a:cxn>
                <a:cxn ang="T8">
                  <a:pos x="T4" y="T5"/>
                </a:cxn>
              </a:cxnLst>
              <a:rect l="T9" t="T10" r="T11" b="T12"/>
              <a:pathLst>
                <a:path w="5" h="49">
                  <a:moveTo>
                    <a:pt x="0" y="0"/>
                  </a:moveTo>
                  <a:lnTo>
                    <a:pt x="0" y="49"/>
                  </a:lnTo>
                  <a:lnTo>
                    <a:pt x="5" y="37"/>
                  </a:lnTo>
                </a:path>
              </a:pathLst>
            </a:custGeom>
            <a:noFill/>
            <a:ln w="0">
              <a:solidFill>
                <a:srgbClr val="990033"/>
              </a:solidFill>
              <a:prstDash val="solid"/>
              <a:round/>
              <a:headEnd/>
              <a:tailEnd/>
            </a:ln>
          </p:spPr>
          <p:txBody>
            <a:bodyPr/>
            <a:lstStyle/>
            <a:p>
              <a:endParaRPr lang="zh-CN" altLang="en-US"/>
            </a:p>
          </p:txBody>
        </p:sp>
        <p:sp>
          <p:nvSpPr>
            <p:cNvPr id="57368" name="Line 61"/>
            <p:cNvSpPr>
              <a:spLocks noChangeShapeType="1"/>
            </p:cNvSpPr>
            <p:nvPr/>
          </p:nvSpPr>
          <p:spPr bwMode="auto">
            <a:xfrm flipH="1" flipV="1">
              <a:off x="4041" y="2829"/>
              <a:ext cx="35" cy="82"/>
            </a:xfrm>
            <a:prstGeom prst="line">
              <a:avLst/>
            </a:prstGeom>
            <a:noFill/>
            <a:ln w="0">
              <a:solidFill>
                <a:srgbClr val="990033"/>
              </a:solidFill>
              <a:round/>
              <a:headEnd/>
              <a:tailEnd/>
            </a:ln>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6A6BC087-6AC6-4D5D-AE47-8306076C6F05}" type="slidenum">
              <a:rPr lang="en-US" altLang="zh-CN"/>
              <a:pPr fontAlgn="base">
                <a:spcBef>
                  <a:spcPct val="0"/>
                </a:spcBef>
                <a:spcAft>
                  <a:spcPct val="0"/>
                </a:spcAft>
                <a:defRPr/>
              </a:pPr>
              <a:t>28</a:t>
            </a:fld>
            <a:endParaRPr lang="en-US" altLang="zh-CN"/>
          </a:p>
        </p:txBody>
      </p:sp>
      <p:sp>
        <p:nvSpPr>
          <p:cNvPr id="76802" name="Rectangle 2"/>
          <p:cNvSpPr>
            <a:spLocks noGrp="1" noChangeArrowheads="1"/>
          </p:cNvSpPr>
          <p:nvPr>
            <p:ph type="title"/>
          </p:nvPr>
        </p:nvSpPr>
        <p:spPr/>
        <p:txBody>
          <a:bodyPr/>
          <a:lstStyle/>
          <a:p>
            <a:pPr eaLnBrk="1" fontAlgn="auto" hangingPunct="1">
              <a:spcAft>
                <a:spcPts val="0"/>
              </a:spcAft>
              <a:defRPr/>
            </a:pPr>
            <a:r>
              <a:rPr lang="zh-CN" altLang="en-US"/>
              <a:t>构件图</a:t>
            </a:r>
          </a:p>
        </p:txBody>
      </p:sp>
      <p:sp>
        <p:nvSpPr>
          <p:cNvPr id="59395" name="Rectangle 3"/>
          <p:cNvSpPr>
            <a:spLocks noGrp="1" noChangeArrowheads="1"/>
          </p:cNvSpPr>
          <p:nvPr>
            <p:ph type="body" idx="1"/>
          </p:nvPr>
        </p:nvSpPr>
        <p:spPr/>
        <p:txBody>
          <a:bodyPr/>
          <a:lstStyle/>
          <a:p>
            <a:pPr eaLnBrk="1" hangingPunct="1"/>
            <a:r>
              <a:rPr lang="zh-CN" altLang="en-US" smtClean="0"/>
              <a:t>组件图代表系统的一个物理实现块，代表逻辑模型元素如类、接口的物理打包。</a:t>
            </a:r>
          </a:p>
        </p:txBody>
      </p:sp>
      <p:pic>
        <p:nvPicPr>
          <p:cNvPr id="59396" name="Picture 4"/>
          <p:cNvPicPr>
            <a:picLocks noChangeAspect="1" noChangeArrowheads="1"/>
          </p:cNvPicPr>
          <p:nvPr/>
        </p:nvPicPr>
        <p:blipFill>
          <a:blip r:embed="rId3"/>
          <a:srcRect/>
          <a:stretch>
            <a:fillRect/>
          </a:stretch>
        </p:blipFill>
        <p:spPr bwMode="auto">
          <a:xfrm>
            <a:off x="1066800" y="3581400"/>
            <a:ext cx="2819400" cy="1346200"/>
          </a:xfrm>
          <a:prstGeom prst="rect">
            <a:avLst/>
          </a:prstGeom>
          <a:noFill/>
          <a:ln w="9525" algn="ctr">
            <a:noFill/>
            <a:miter lim="800000"/>
            <a:headEnd/>
            <a:tailEnd/>
          </a:ln>
        </p:spPr>
      </p:pic>
      <p:pic>
        <p:nvPicPr>
          <p:cNvPr id="59397" name="Picture 5"/>
          <p:cNvPicPr>
            <a:picLocks noChangeAspect="1" noChangeArrowheads="1"/>
          </p:cNvPicPr>
          <p:nvPr/>
        </p:nvPicPr>
        <p:blipFill>
          <a:blip r:embed="rId4"/>
          <a:srcRect/>
          <a:stretch>
            <a:fillRect/>
          </a:stretch>
        </p:blipFill>
        <p:spPr bwMode="auto">
          <a:xfrm>
            <a:off x="4724400" y="2743200"/>
            <a:ext cx="3435350" cy="3657600"/>
          </a:xfrm>
          <a:prstGeom prst="rect">
            <a:avLst/>
          </a:prstGeom>
          <a:noFill/>
          <a:ln w="9525" algn="ctr">
            <a:noFill/>
            <a:miter lim="800000"/>
            <a:headEnd/>
            <a:tailEnd/>
          </a:ln>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3040C7A5-1260-4516-8130-A9AEA5C49351}" type="slidenum">
              <a:rPr lang="en-US" altLang="zh-CN"/>
              <a:pPr fontAlgn="base">
                <a:spcBef>
                  <a:spcPct val="0"/>
                </a:spcBef>
                <a:spcAft>
                  <a:spcPct val="0"/>
                </a:spcAft>
                <a:defRPr/>
              </a:pPr>
              <a:t>29</a:t>
            </a:fld>
            <a:endParaRPr lang="en-US" altLang="zh-CN"/>
          </a:p>
        </p:txBody>
      </p:sp>
      <p:sp>
        <p:nvSpPr>
          <p:cNvPr id="78850" name="Rectangle 2"/>
          <p:cNvSpPr>
            <a:spLocks noGrp="1" noChangeArrowheads="1"/>
          </p:cNvSpPr>
          <p:nvPr>
            <p:ph type="title"/>
          </p:nvPr>
        </p:nvSpPr>
        <p:spPr/>
        <p:txBody>
          <a:bodyPr/>
          <a:lstStyle/>
          <a:p>
            <a:pPr eaLnBrk="1" fontAlgn="auto" hangingPunct="1">
              <a:spcAft>
                <a:spcPts val="0"/>
              </a:spcAft>
              <a:defRPr/>
            </a:pPr>
            <a:r>
              <a:rPr lang="zh-CN" altLang="en-US"/>
              <a:t>部署图</a:t>
            </a:r>
          </a:p>
        </p:txBody>
      </p:sp>
      <p:sp>
        <p:nvSpPr>
          <p:cNvPr id="61443" name="Rectangle 3"/>
          <p:cNvSpPr>
            <a:spLocks noGrp="1" noChangeArrowheads="1"/>
          </p:cNvSpPr>
          <p:nvPr>
            <p:ph type="body" idx="1"/>
          </p:nvPr>
        </p:nvSpPr>
        <p:spPr/>
        <p:txBody>
          <a:bodyPr/>
          <a:lstStyle/>
          <a:p>
            <a:pPr eaLnBrk="1" hangingPunct="1"/>
            <a:r>
              <a:rPr lang="zh-CN" altLang="en-US" smtClean="0"/>
              <a:t>显示基于计算机系统的物理体系结构。</a:t>
            </a:r>
          </a:p>
        </p:txBody>
      </p:sp>
      <p:pic>
        <p:nvPicPr>
          <p:cNvPr id="61444" name="Picture 4"/>
          <p:cNvPicPr>
            <a:picLocks noChangeAspect="1" noChangeArrowheads="1"/>
          </p:cNvPicPr>
          <p:nvPr/>
        </p:nvPicPr>
        <p:blipFill>
          <a:blip r:embed="rId3"/>
          <a:srcRect/>
          <a:stretch>
            <a:fillRect/>
          </a:stretch>
        </p:blipFill>
        <p:spPr bwMode="auto">
          <a:xfrm>
            <a:off x="457200" y="3048000"/>
            <a:ext cx="1828800" cy="1462088"/>
          </a:xfrm>
          <a:prstGeom prst="rect">
            <a:avLst/>
          </a:prstGeom>
          <a:noFill/>
          <a:ln w="9525" algn="ctr">
            <a:noFill/>
            <a:miter lim="800000"/>
            <a:headEnd/>
            <a:tailEnd/>
          </a:ln>
        </p:spPr>
      </p:pic>
      <p:pic>
        <p:nvPicPr>
          <p:cNvPr id="61445" name="Picture 5"/>
          <p:cNvPicPr>
            <a:picLocks noChangeAspect="1" noChangeArrowheads="1"/>
          </p:cNvPicPr>
          <p:nvPr/>
        </p:nvPicPr>
        <p:blipFill>
          <a:blip r:embed="rId4"/>
          <a:srcRect/>
          <a:stretch>
            <a:fillRect/>
          </a:stretch>
        </p:blipFill>
        <p:spPr bwMode="auto">
          <a:xfrm>
            <a:off x="2667000" y="2667000"/>
            <a:ext cx="6248400" cy="3297238"/>
          </a:xfrm>
          <a:prstGeom prst="rect">
            <a:avLst/>
          </a:prstGeom>
          <a:noFill/>
          <a:ln w="9525" algn="ctr">
            <a:noFill/>
            <a:miter lim="800000"/>
            <a:headEnd/>
            <a:tailEnd/>
          </a:ln>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内容占位符 1"/>
          <p:cNvSpPr>
            <a:spLocks noGrp="1"/>
          </p:cNvSpPr>
          <p:nvPr>
            <p:ph idx="4294967295"/>
          </p:nvPr>
        </p:nvSpPr>
        <p:spPr/>
        <p:txBody>
          <a:bodyPr/>
          <a:lstStyle/>
          <a:p>
            <a:pPr eaLnBrk="1" hangingPunct="1"/>
            <a:r>
              <a:rPr lang="zh-CN" altLang="en-US" smtClean="0"/>
              <a:t>动态系统开发：</a:t>
            </a:r>
            <a:r>
              <a:rPr lang="en-US" smtClean="0">
                <a:ea typeface="黑体" pitchFamily="49" charset="-122"/>
              </a:rPr>
              <a:t> </a:t>
            </a:r>
            <a:r>
              <a:rPr lang="en-US" altLang="zh-CN" smtClean="0"/>
              <a:t>DSDM/Dynamic Systems Development Method </a:t>
            </a:r>
          </a:p>
          <a:p>
            <a:pPr eaLnBrk="1" hangingPunct="1"/>
            <a:r>
              <a:rPr lang="zh-CN" altLang="en-US" smtClean="0"/>
              <a:t>特征驱动开发：</a:t>
            </a:r>
            <a:r>
              <a:rPr lang="en-US" altLang="zh-CN" smtClean="0"/>
              <a:t>Feature-Driven Development</a:t>
            </a:r>
          </a:p>
          <a:p>
            <a:pPr eaLnBrk="1" hangingPunct="1"/>
            <a:r>
              <a:rPr lang="zh-CN" altLang="en-US" smtClean="0"/>
              <a:t>水晶模型</a:t>
            </a:r>
            <a:r>
              <a:rPr lang="en-US" altLang="zh-CN" smtClean="0"/>
              <a:t>: Crystal</a:t>
            </a:r>
          </a:p>
          <a:p>
            <a:pPr eaLnBrk="1" hangingPunct="1"/>
            <a:r>
              <a:rPr lang="en-US" altLang="zh-CN" smtClean="0"/>
              <a:t>scrum</a:t>
            </a:r>
            <a:r>
              <a:rPr lang="zh-CN" altLang="en-US" smtClean="0"/>
              <a:t>模型</a:t>
            </a:r>
            <a:endParaRPr lang="en-US" altLang="zh-CN" smtClean="0"/>
          </a:p>
          <a:p>
            <a:pPr eaLnBrk="1" hangingPunct="1"/>
            <a:r>
              <a:rPr lang="zh-CN" altLang="en-US" smtClean="0"/>
              <a:t>极限编程：</a:t>
            </a:r>
            <a:r>
              <a:rPr lang="en-US" altLang="zh-CN" smtClean="0"/>
              <a:t> eXtreme Programming</a:t>
            </a:r>
          </a:p>
          <a:p>
            <a:pPr eaLnBrk="1" hangingPunct="1"/>
            <a:r>
              <a:rPr lang="zh-CN" altLang="en-US" smtClean="0"/>
              <a:t>特点</a:t>
            </a:r>
          </a:p>
          <a:p>
            <a:pPr eaLnBrk="1" hangingPunct="1"/>
            <a:r>
              <a:rPr lang="zh-CN" altLang="en-US" smtClean="0"/>
              <a:t>以代码为中心</a:t>
            </a:r>
          </a:p>
          <a:p>
            <a:pPr eaLnBrk="1" hangingPunct="1"/>
            <a:r>
              <a:rPr lang="zh-CN" altLang="en-US" smtClean="0"/>
              <a:t>以人（程序员）为本</a:t>
            </a:r>
          </a:p>
        </p:txBody>
      </p:sp>
      <p:pic>
        <p:nvPicPr>
          <p:cNvPr id="102403" name="标题 2"/>
          <p:cNvPicPr>
            <a:picLocks noGrp="1" noChangeArrowheads="1"/>
          </p:cNvPicPr>
          <p:nvPr>
            <p:ph type="title" idx="4294967295"/>
          </p:nvPr>
        </p:nvPicPr>
        <p:blipFill>
          <a:blip r:embed="rId2"/>
          <a:srcRect/>
          <a:stretch>
            <a:fillRect/>
          </a:stretch>
        </p:blipFill>
        <p:spPr bwMode="auto">
          <a:xfrm>
            <a:off x="195263" y="268288"/>
            <a:ext cx="8497887" cy="1158875"/>
          </a:xfr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14C1523A-3712-46EE-A5B1-1D08DD1BB7CD}" type="slidenum">
              <a:rPr lang="en-US" altLang="zh-CN"/>
              <a:pPr fontAlgn="base">
                <a:spcBef>
                  <a:spcPct val="0"/>
                </a:spcBef>
                <a:spcAft>
                  <a:spcPct val="0"/>
                </a:spcAft>
                <a:defRPr/>
              </a:pPr>
              <a:t>30</a:t>
            </a:fld>
            <a:endParaRPr lang="en-US" altLang="zh-CN"/>
          </a:p>
        </p:txBody>
      </p:sp>
      <p:sp>
        <p:nvSpPr>
          <p:cNvPr id="82946" name="Rectangle 2"/>
          <p:cNvSpPr>
            <a:spLocks noGrp="1" noChangeArrowheads="1"/>
          </p:cNvSpPr>
          <p:nvPr>
            <p:ph type="title"/>
          </p:nvPr>
        </p:nvSpPr>
        <p:spPr/>
        <p:txBody>
          <a:bodyPr/>
          <a:lstStyle/>
          <a:p>
            <a:pPr eaLnBrk="1" fontAlgn="auto" hangingPunct="1">
              <a:spcAft>
                <a:spcPts val="0"/>
              </a:spcAft>
              <a:defRPr/>
            </a:pPr>
            <a:r>
              <a:rPr lang="en-US" altLang="zh-CN"/>
              <a:t>UML2.0</a:t>
            </a:r>
            <a:r>
              <a:rPr lang="zh-CN" altLang="en-US"/>
              <a:t>中的新图</a:t>
            </a:r>
          </a:p>
        </p:txBody>
      </p:sp>
      <p:sp>
        <p:nvSpPr>
          <p:cNvPr id="63491" name="Rectangle 3"/>
          <p:cNvSpPr>
            <a:spLocks noGrp="1" noChangeArrowheads="1"/>
          </p:cNvSpPr>
          <p:nvPr>
            <p:ph type="body" idx="1"/>
          </p:nvPr>
        </p:nvSpPr>
        <p:spPr/>
        <p:txBody>
          <a:bodyPr/>
          <a:lstStyle/>
          <a:p>
            <a:pPr eaLnBrk="1" hangingPunct="1"/>
            <a:r>
              <a:rPr lang="zh-CN" altLang="en-US" smtClean="0"/>
              <a:t>组成结构图（</a:t>
            </a:r>
            <a:r>
              <a:rPr lang="en-US" altLang="zh-CN" smtClean="0"/>
              <a:t>composite structure diagram</a:t>
            </a:r>
            <a:r>
              <a:rPr lang="zh-CN" altLang="en-US" smtClean="0"/>
              <a:t>）</a:t>
            </a:r>
          </a:p>
          <a:p>
            <a:pPr eaLnBrk="1" hangingPunct="1"/>
            <a:r>
              <a:rPr lang="zh-CN" altLang="en-US" smtClean="0"/>
              <a:t>交互纵览图（</a:t>
            </a:r>
            <a:r>
              <a:rPr lang="en-US" altLang="zh-CN" smtClean="0"/>
              <a:t>interaction overview diagram</a:t>
            </a:r>
            <a:r>
              <a:rPr lang="zh-CN" altLang="en-US" smtClean="0"/>
              <a:t>）</a:t>
            </a:r>
          </a:p>
          <a:p>
            <a:pPr eaLnBrk="1" hangingPunct="1"/>
            <a:r>
              <a:rPr lang="zh-CN" altLang="en-US" smtClean="0"/>
              <a:t>计时图（</a:t>
            </a:r>
            <a:r>
              <a:rPr lang="en-US" altLang="zh-CN" smtClean="0"/>
              <a:t>timing diagram</a:t>
            </a:r>
            <a:r>
              <a:rPr lang="zh-CN" altLang="en-US" smtClean="0"/>
              <a: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980EA6E8-B85D-443A-90D7-10296826FC5B}" type="slidenum">
              <a:rPr lang="en-US" altLang="zh-CN"/>
              <a:pPr fontAlgn="base">
                <a:spcBef>
                  <a:spcPct val="0"/>
                </a:spcBef>
                <a:spcAft>
                  <a:spcPct val="0"/>
                </a:spcAft>
                <a:defRPr/>
              </a:pPr>
              <a:t>31</a:t>
            </a:fld>
            <a:endParaRPr lang="en-US" altLang="zh-CN"/>
          </a:p>
        </p:txBody>
      </p:sp>
      <p:sp>
        <p:nvSpPr>
          <p:cNvPr id="83970" name="Rectangle 2"/>
          <p:cNvSpPr>
            <a:spLocks noGrp="1" noChangeArrowheads="1"/>
          </p:cNvSpPr>
          <p:nvPr>
            <p:ph type="title"/>
          </p:nvPr>
        </p:nvSpPr>
        <p:spPr/>
        <p:txBody>
          <a:bodyPr/>
          <a:lstStyle/>
          <a:p>
            <a:pPr eaLnBrk="1" fontAlgn="auto" hangingPunct="1">
              <a:spcAft>
                <a:spcPts val="0"/>
              </a:spcAft>
              <a:defRPr/>
            </a:pPr>
            <a:r>
              <a:rPr lang="zh-CN" altLang="en-US"/>
              <a:t>组成结构图</a:t>
            </a:r>
          </a:p>
        </p:txBody>
      </p:sp>
      <p:sp>
        <p:nvSpPr>
          <p:cNvPr id="64515" name="Rectangle 3"/>
          <p:cNvSpPr>
            <a:spLocks noGrp="1" noChangeArrowheads="1"/>
          </p:cNvSpPr>
          <p:nvPr>
            <p:ph type="body" idx="1"/>
          </p:nvPr>
        </p:nvSpPr>
        <p:spPr/>
        <p:txBody>
          <a:bodyPr/>
          <a:lstStyle/>
          <a:p>
            <a:pPr eaLnBrk="1" hangingPunct="1"/>
            <a:r>
              <a:rPr lang="zh-CN" altLang="en-US" smtClean="0"/>
              <a:t>从类的内部来审视这个类。</a:t>
            </a:r>
          </a:p>
        </p:txBody>
      </p:sp>
      <p:pic>
        <p:nvPicPr>
          <p:cNvPr id="64516" name="Picture 4"/>
          <p:cNvPicPr>
            <a:picLocks noChangeAspect="1" noChangeArrowheads="1"/>
          </p:cNvPicPr>
          <p:nvPr/>
        </p:nvPicPr>
        <p:blipFill>
          <a:blip r:embed="rId2"/>
          <a:srcRect/>
          <a:stretch>
            <a:fillRect/>
          </a:stretch>
        </p:blipFill>
        <p:spPr bwMode="auto">
          <a:xfrm>
            <a:off x="1143000" y="2667000"/>
            <a:ext cx="6477000" cy="3502025"/>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6F15440C-F657-43BF-8239-E82625D9B803}" type="slidenum">
              <a:rPr lang="en-US" altLang="zh-CN"/>
              <a:pPr fontAlgn="base">
                <a:spcBef>
                  <a:spcPct val="0"/>
                </a:spcBef>
                <a:spcAft>
                  <a:spcPct val="0"/>
                </a:spcAft>
                <a:defRPr/>
              </a:pPr>
              <a:t>32</a:t>
            </a:fld>
            <a:endParaRPr lang="en-US" altLang="zh-CN"/>
          </a:p>
        </p:txBody>
      </p:sp>
      <p:sp>
        <p:nvSpPr>
          <p:cNvPr id="84994" name="Rectangle 2"/>
          <p:cNvSpPr>
            <a:spLocks noGrp="1" noChangeArrowheads="1"/>
          </p:cNvSpPr>
          <p:nvPr>
            <p:ph type="title"/>
          </p:nvPr>
        </p:nvSpPr>
        <p:spPr/>
        <p:txBody>
          <a:bodyPr/>
          <a:lstStyle/>
          <a:p>
            <a:pPr eaLnBrk="1" fontAlgn="auto" hangingPunct="1">
              <a:spcAft>
                <a:spcPts val="0"/>
              </a:spcAft>
              <a:defRPr/>
            </a:pPr>
            <a:r>
              <a:rPr lang="zh-CN" altLang="en-US"/>
              <a:t>交互纵览图</a:t>
            </a:r>
          </a:p>
        </p:txBody>
      </p:sp>
      <p:sp>
        <p:nvSpPr>
          <p:cNvPr id="65539" name="Rectangle 3"/>
          <p:cNvSpPr>
            <a:spLocks noGrp="1" noChangeArrowheads="1"/>
          </p:cNvSpPr>
          <p:nvPr>
            <p:ph type="body" idx="1"/>
          </p:nvPr>
        </p:nvSpPr>
        <p:spPr/>
        <p:txBody>
          <a:bodyPr/>
          <a:lstStyle/>
          <a:p>
            <a:pPr eaLnBrk="1" hangingPunct="1"/>
            <a:endParaRPr lang="zh-CN" altLang="zh-CN" smtClean="0"/>
          </a:p>
        </p:txBody>
      </p:sp>
      <p:pic>
        <p:nvPicPr>
          <p:cNvPr id="65540" name="Picture 4"/>
          <p:cNvPicPr>
            <a:picLocks noChangeAspect="1" noChangeArrowheads="1"/>
          </p:cNvPicPr>
          <p:nvPr/>
        </p:nvPicPr>
        <p:blipFill>
          <a:blip r:embed="rId2"/>
          <a:srcRect/>
          <a:stretch>
            <a:fillRect/>
          </a:stretch>
        </p:blipFill>
        <p:spPr bwMode="auto">
          <a:xfrm>
            <a:off x="1066800" y="1905000"/>
            <a:ext cx="2690813" cy="4343400"/>
          </a:xfrm>
          <a:prstGeom prst="rect">
            <a:avLst/>
          </a:prstGeom>
          <a:noFill/>
          <a:ln w="9525" algn="ctr">
            <a:noFill/>
            <a:miter lim="800000"/>
            <a:headEnd/>
            <a:tailEnd/>
          </a:ln>
        </p:spPr>
      </p:pic>
      <p:pic>
        <p:nvPicPr>
          <p:cNvPr id="65541" name="Picture 5"/>
          <p:cNvPicPr>
            <a:picLocks noChangeAspect="1" noChangeArrowheads="1"/>
          </p:cNvPicPr>
          <p:nvPr/>
        </p:nvPicPr>
        <p:blipFill>
          <a:blip r:embed="rId3"/>
          <a:srcRect/>
          <a:stretch>
            <a:fillRect/>
          </a:stretch>
        </p:blipFill>
        <p:spPr bwMode="auto">
          <a:xfrm>
            <a:off x="4572000" y="609600"/>
            <a:ext cx="3276600" cy="6248400"/>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1AC9881F-298B-40EA-AF96-875F9EC85F28}" type="slidenum">
              <a:rPr lang="en-US" altLang="zh-CN"/>
              <a:pPr fontAlgn="base">
                <a:spcBef>
                  <a:spcPct val="0"/>
                </a:spcBef>
                <a:spcAft>
                  <a:spcPct val="0"/>
                </a:spcAft>
                <a:defRPr/>
              </a:pPr>
              <a:t>33</a:t>
            </a:fld>
            <a:endParaRPr lang="en-US" altLang="zh-CN"/>
          </a:p>
        </p:txBody>
      </p:sp>
      <p:sp>
        <p:nvSpPr>
          <p:cNvPr id="86018" name="Rectangle 2"/>
          <p:cNvSpPr>
            <a:spLocks noGrp="1" noChangeArrowheads="1"/>
          </p:cNvSpPr>
          <p:nvPr>
            <p:ph type="title"/>
          </p:nvPr>
        </p:nvSpPr>
        <p:spPr/>
        <p:txBody>
          <a:bodyPr/>
          <a:lstStyle/>
          <a:p>
            <a:pPr eaLnBrk="1" fontAlgn="auto" hangingPunct="1">
              <a:spcAft>
                <a:spcPts val="0"/>
              </a:spcAft>
              <a:defRPr/>
            </a:pPr>
            <a:r>
              <a:rPr lang="zh-CN" altLang="en-US"/>
              <a:t>计时图</a:t>
            </a:r>
          </a:p>
        </p:txBody>
      </p:sp>
      <p:sp>
        <p:nvSpPr>
          <p:cNvPr id="66563" name="Rectangle 3"/>
          <p:cNvSpPr>
            <a:spLocks noGrp="1" noChangeArrowheads="1"/>
          </p:cNvSpPr>
          <p:nvPr>
            <p:ph type="body" idx="1"/>
          </p:nvPr>
        </p:nvSpPr>
        <p:spPr/>
        <p:txBody>
          <a:bodyPr/>
          <a:lstStyle/>
          <a:p>
            <a:pPr eaLnBrk="1" hangingPunct="1"/>
            <a:endParaRPr lang="zh-CN" altLang="zh-CN" smtClean="0"/>
          </a:p>
        </p:txBody>
      </p:sp>
      <p:pic>
        <p:nvPicPr>
          <p:cNvPr id="66564" name="Picture 4"/>
          <p:cNvPicPr>
            <a:picLocks noChangeAspect="1" noChangeArrowheads="1"/>
          </p:cNvPicPr>
          <p:nvPr/>
        </p:nvPicPr>
        <p:blipFill>
          <a:blip r:embed="rId2"/>
          <a:srcRect/>
          <a:stretch>
            <a:fillRect/>
          </a:stretch>
        </p:blipFill>
        <p:spPr bwMode="auto">
          <a:xfrm>
            <a:off x="838200" y="2362200"/>
            <a:ext cx="7467600" cy="2951163"/>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4D426AC4-21FB-4191-A0DB-BE23A426A7DE}" type="slidenum">
              <a:rPr lang="en-US" altLang="zh-CN"/>
              <a:pPr fontAlgn="base">
                <a:spcBef>
                  <a:spcPct val="0"/>
                </a:spcBef>
                <a:spcAft>
                  <a:spcPct val="0"/>
                </a:spcAft>
                <a:defRPr/>
              </a:pPr>
              <a:t>34</a:t>
            </a:fld>
            <a:endParaRPr lang="en-US" altLang="zh-CN"/>
          </a:p>
        </p:txBody>
      </p:sp>
      <p:sp>
        <p:nvSpPr>
          <p:cNvPr id="22530" name="Rectangle 2"/>
          <p:cNvSpPr>
            <a:spLocks noGrp="1" noRot="1" noChangeArrowheads="1"/>
          </p:cNvSpPr>
          <p:nvPr>
            <p:ph type="title"/>
          </p:nvPr>
        </p:nvSpPr>
        <p:spPr/>
        <p:txBody>
          <a:bodyPr/>
          <a:lstStyle/>
          <a:p>
            <a:pPr eaLnBrk="1" fontAlgn="auto" hangingPunct="1">
              <a:spcAft>
                <a:spcPts val="0"/>
              </a:spcAft>
              <a:defRPr/>
            </a:pPr>
            <a:r>
              <a:rPr lang="en-US" altLang="zh-CN" dirty="0" smtClean="0"/>
              <a:t>1.4  </a:t>
            </a:r>
            <a:r>
              <a:rPr lang="en-US" altLang="zh-CN" dirty="0"/>
              <a:t>UML</a:t>
            </a:r>
            <a:r>
              <a:rPr lang="zh-CN" altLang="en-US" dirty="0"/>
              <a:t>的应用领域</a:t>
            </a:r>
          </a:p>
        </p:txBody>
      </p:sp>
      <p:sp>
        <p:nvSpPr>
          <p:cNvPr id="22531" name="Rectangle 3"/>
          <p:cNvSpPr>
            <a:spLocks noGrp="1" noRot="1" noChangeArrowheads="1"/>
          </p:cNvSpPr>
          <p:nvPr>
            <p:ph type="body" idx="1"/>
          </p:nvPr>
        </p:nvSpPr>
        <p:spPr/>
        <p:txBody>
          <a:bodyPr/>
          <a:lstStyle/>
          <a:p>
            <a:pPr eaLnBrk="1" hangingPunct="1"/>
            <a:r>
              <a:rPr lang="en-US" altLang="zh-CN" sz="2400" smtClean="0"/>
              <a:t>UML</a:t>
            </a:r>
            <a:r>
              <a:rPr lang="zh-CN" altLang="en-US" sz="2400" smtClean="0"/>
              <a:t>的目标是</a:t>
            </a:r>
            <a:r>
              <a:rPr lang="zh-CN" altLang="en-US" sz="2400" smtClean="0">
                <a:solidFill>
                  <a:srgbClr val="FF0000"/>
                </a:solidFill>
              </a:rPr>
              <a:t>以面向对象图的方式来描述任何类型的系统</a:t>
            </a:r>
            <a:r>
              <a:rPr lang="zh-CN" altLang="en-US" sz="2400" smtClean="0"/>
              <a:t>。其中最常用的是建立软件系统的模型，但它同样可以用于描述非软件领域的系统，如机械系统、企业机构或业务过程，以及处理复杂数据的信息系统、具有实时要求的工业系统或工业过程等。</a:t>
            </a:r>
          </a:p>
          <a:p>
            <a:pPr eaLnBrk="1" hangingPunct="1"/>
            <a:r>
              <a:rPr lang="en-US" altLang="zh-CN" sz="2400" smtClean="0">
                <a:solidFill>
                  <a:srgbClr val="FF0000"/>
                </a:solidFill>
              </a:rPr>
              <a:t>UML</a:t>
            </a:r>
            <a:r>
              <a:rPr lang="zh-CN" altLang="en-US" sz="2400" smtClean="0">
                <a:solidFill>
                  <a:srgbClr val="FF0000"/>
                </a:solidFill>
              </a:rPr>
              <a:t>模型可作为测试阶段的依据</a:t>
            </a:r>
            <a:r>
              <a:rPr lang="zh-CN" altLang="en-US" sz="2400" smtClean="0"/>
              <a:t>。系统通常需要经过单元测试、集成测试、系统测试和验收测试。不同的测试小组使用不同的</a:t>
            </a:r>
            <a:r>
              <a:rPr lang="en-US" altLang="zh-CN" sz="2400" smtClean="0"/>
              <a:t>UML</a:t>
            </a:r>
            <a:r>
              <a:rPr lang="zh-CN" altLang="en-US" sz="2400" smtClean="0"/>
              <a:t>图作为测试依据：</a:t>
            </a:r>
            <a:r>
              <a:rPr lang="zh-CN" altLang="en-US" sz="2400" smtClean="0">
                <a:solidFill>
                  <a:srgbClr val="FF0000"/>
                </a:solidFill>
              </a:rPr>
              <a:t>单元测试</a:t>
            </a:r>
            <a:r>
              <a:rPr lang="zh-CN" altLang="en-US" sz="2400" smtClean="0"/>
              <a:t>使用</a:t>
            </a:r>
            <a:r>
              <a:rPr lang="zh-CN" altLang="en-US" sz="2400" smtClean="0">
                <a:solidFill>
                  <a:srgbClr val="FF0000"/>
                </a:solidFill>
              </a:rPr>
              <a:t>类图和类规格说明</a:t>
            </a:r>
            <a:r>
              <a:rPr lang="zh-CN" altLang="en-US" sz="2400" smtClean="0"/>
              <a:t>；</a:t>
            </a:r>
            <a:r>
              <a:rPr lang="zh-CN" altLang="en-US" sz="2400" smtClean="0">
                <a:solidFill>
                  <a:srgbClr val="FF0000"/>
                </a:solidFill>
              </a:rPr>
              <a:t>集成测试</a:t>
            </a:r>
            <a:r>
              <a:rPr lang="zh-CN" altLang="en-US" sz="2400" smtClean="0"/>
              <a:t>使用</a:t>
            </a:r>
            <a:r>
              <a:rPr lang="zh-CN" altLang="en-US" sz="2400" smtClean="0">
                <a:solidFill>
                  <a:srgbClr val="FF0000"/>
                </a:solidFill>
              </a:rPr>
              <a:t>部件图和协作图</a:t>
            </a:r>
            <a:r>
              <a:rPr lang="zh-CN" altLang="en-US" sz="2400" smtClean="0"/>
              <a:t>；</a:t>
            </a:r>
            <a:r>
              <a:rPr lang="zh-CN" altLang="en-US" sz="2400" smtClean="0">
                <a:solidFill>
                  <a:srgbClr val="FF0000"/>
                </a:solidFill>
              </a:rPr>
              <a:t>系统测试</a:t>
            </a:r>
            <a:r>
              <a:rPr lang="zh-CN" altLang="en-US" sz="2400" smtClean="0"/>
              <a:t>使用</a:t>
            </a:r>
            <a:r>
              <a:rPr lang="zh-CN" altLang="en-US" sz="2400" smtClean="0">
                <a:solidFill>
                  <a:srgbClr val="FF0000"/>
                </a:solidFill>
              </a:rPr>
              <a:t>用例图</a:t>
            </a:r>
            <a:r>
              <a:rPr lang="zh-CN" altLang="en-US" sz="2400" smtClean="0"/>
              <a:t>来验证系统的行为；</a:t>
            </a:r>
            <a:r>
              <a:rPr lang="zh-CN" altLang="en-US" sz="2400" smtClean="0">
                <a:solidFill>
                  <a:srgbClr val="FF0000"/>
                </a:solidFill>
              </a:rPr>
              <a:t>验收测试</a:t>
            </a:r>
            <a:r>
              <a:rPr lang="zh-CN" altLang="en-US" sz="2400" smtClean="0"/>
              <a:t>由用户进行，以验证系统测试的结果是否满足在分析阶段确定的需求。</a:t>
            </a:r>
          </a:p>
          <a:p>
            <a:pPr eaLnBrk="1" hangingPunct="1"/>
            <a:endParaRPr lang="zh-CN" altLang="en-US" sz="2400" smtClean="0"/>
          </a:p>
          <a:p>
            <a:pPr eaLnBrk="1" hangingPunct="1"/>
            <a:endParaRPr lang="en-US" altLang="zh-CN" sz="240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9987" name="Object 2"/>
          <p:cNvGraphicFramePr>
            <a:graphicFrameLocks noChangeAspect="1"/>
          </p:cNvGraphicFramePr>
          <p:nvPr>
            <p:ph idx="1"/>
          </p:nvPr>
        </p:nvGraphicFramePr>
        <p:xfrm>
          <a:off x="693738" y="2105025"/>
          <a:ext cx="7605712" cy="417513"/>
        </p:xfrm>
        <a:graphic>
          <a:graphicData uri="http://schemas.openxmlformats.org/presentationml/2006/ole">
            <p:oleObj spid="_x0000_s1026" name="Visio" r:id="rId3" imgW="7084595" imgH="388620" progId="Visio.Drawing.11">
              <p:embed/>
            </p:oleObj>
          </a:graphicData>
        </a:graphic>
      </p:graphicFrame>
      <p:sp>
        <p:nvSpPr>
          <p:cNvPr id="1027"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3DED058D-F7B2-4EC8-9518-D8B66663D851}" type="slidenum">
              <a:rPr lang="en-US" altLang="zh-CN"/>
              <a:pPr fontAlgn="base">
                <a:spcBef>
                  <a:spcPct val="0"/>
                </a:spcBef>
                <a:spcAft>
                  <a:spcPct val="0"/>
                </a:spcAft>
                <a:defRPr/>
              </a:pPr>
              <a:t>35</a:t>
            </a:fld>
            <a:endParaRPr lang="en-US" altLang="zh-CN"/>
          </a:p>
        </p:txBody>
      </p:sp>
      <p:sp>
        <p:nvSpPr>
          <p:cNvPr id="169986" name="Rectangle 2"/>
          <p:cNvSpPr>
            <a:spLocks noGrp="1" noChangeArrowheads="1"/>
          </p:cNvSpPr>
          <p:nvPr>
            <p:ph type="title"/>
          </p:nvPr>
        </p:nvSpPr>
        <p:spPr/>
        <p:txBody>
          <a:bodyPr/>
          <a:lstStyle/>
          <a:p>
            <a:pPr eaLnBrk="1" fontAlgn="auto" hangingPunct="1">
              <a:spcAft>
                <a:spcPts val="0"/>
              </a:spcAft>
              <a:defRPr/>
            </a:pPr>
            <a:r>
              <a:rPr lang="en-US" altLang="zh-CN" dirty="0" smtClean="0"/>
              <a:t>2. </a:t>
            </a:r>
            <a:r>
              <a:rPr lang="zh-CN" altLang="en-US" dirty="0" smtClean="0"/>
              <a:t>选取</a:t>
            </a:r>
            <a:r>
              <a:rPr lang="zh-CN" altLang="en-US" dirty="0"/>
              <a:t>一个过程</a:t>
            </a:r>
            <a:r>
              <a:rPr lang="en-US" altLang="zh-CN" dirty="0"/>
              <a:t>——RUP</a:t>
            </a:r>
          </a:p>
        </p:txBody>
      </p:sp>
      <p:sp>
        <p:nvSpPr>
          <p:cNvPr id="169988" name="Line 4"/>
          <p:cNvSpPr>
            <a:spLocks noChangeShapeType="1"/>
          </p:cNvSpPr>
          <p:nvPr/>
        </p:nvSpPr>
        <p:spPr bwMode="auto">
          <a:xfrm>
            <a:off x="990600" y="3124200"/>
            <a:ext cx="914400" cy="0"/>
          </a:xfrm>
          <a:prstGeom prst="line">
            <a:avLst/>
          </a:prstGeom>
          <a:noFill/>
          <a:ln w="76200">
            <a:solidFill>
              <a:schemeClr val="bg2"/>
            </a:solidFill>
            <a:round/>
            <a:headEnd/>
            <a:tailEnd type="triangle" w="med" len="med"/>
          </a:ln>
        </p:spPr>
        <p:txBody>
          <a:bodyPr wrap="none" lIns="107950" tIns="53975" rIns="107950" bIns="53975" anchor="ctr"/>
          <a:lstStyle/>
          <a:p>
            <a:endParaRPr lang="zh-CN" altLang="en-US"/>
          </a:p>
        </p:txBody>
      </p:sp>
      <p:sp>
        <p:nvSpPr>
          <p:cNvPr id="169989" name="Line 5"/>
          <p:cNvSpPr>
            <a:spLocks noChangeShapeType="1"/>
          </p:cNvSpPr>
          <p:nvPr/>
        </p:nvSpPr>
        <p:spPr bwMode="auto">
          <a:xfrm>
            <a:off x="1981200" y="3124200"/>
            <a:ext cx="914400" cy="0"/>
          </a:xfrm>
          <a:prstGeom prst="line">
            <a:avLst/>
          </a:prstGeom>
          <a:noFill/>
          <a:ln w="76200">
            <a:solidFill>
              <a:schemeClr val="bg2"/>
            </a:solidFill>
            <a:round/>
            <a:headEnd/>
            <a:tailEnd type="triangle" w="med" len="med"/>
          </a:ln>
        </p:spPr>
        <p:txBody>
          <a:bodyPr wrap="none" lIns="107950" tIns="53975" rIns="107950" bIns="53975" anchor="ctr"/>
          <a:lstStyle/>
          <a:p>
            <a:endParaRPr lang="zh-CN" altLang="en-US"/>
          </a:p>
        </p:txBody>
      </p:sp>
      <p:sp>
        <p:nvSpPr>
          <p:cNvPr id="169990" name="Line 6"/>
          <p:cNvSpPr>
            <a:spLocks noChangeShapeType="1"/>
          </p:cNvSpPr>
          <p:nvPr/>
        </p:nvSpPr>
        <p:spPr bwMode="auto">
          <a:xfrm>
            <a:off x="2971800" y="3124200"/>
            <a:ext cx="914400" cy="0"/>
          </a:xfrm>
          <a:prstGeom prst="line">
            <a:avLst/>
          </a:prstGeom>
          <a:noFill/>
          <a:ln w="76200">
            <a:solidFill>
              <a:schemeClr val="bg2"/>
            </a:solidFill>
            <a:round/>
            <a:headEnd/>
            <a:tailEnd type="triangle" w="med" len="med"/>
          </a:ln>
        </p:spPr>
        <p:txBody>
          <a:bodyPr wrap="none" lIns="107950" tIns="53975" rIns="107950" bIns="53975" anchor="ctr"/>
          <a:lstStyle/>
          <a:p>
            <a:endParaRPr lang="zh-CN" altLang="en-US"/>
          </a:p>
        </p:txBody>
      </p:sp>
      <p:sp>
        <p:nvSpPr>
          <p:cNvPr id="169991" name="Line 7"/>
          <p:cNvSpPr>
            <a:spLocks noChangeShapeType="1"/>
          </p:cNvSpPr>
          <p:nvPr/>
        </p:nvSpPr>
        <p:spPr bwMode="auto">
          <a:xfrm>
            <a:off x="3962400" y="3124200"/>
            <a:ext cx="914400" cy="0"/>
          </a:xfrm>
          <a:prstGeom prst="line">
            <a:avLst/>
          </a:prstGeom>
          <a:noFill/>
          <a:ln w="76200">
            <a:solidFill>
              <a:schemeClr val="bg2"/>
            </a:solidFill>
            <a:round/>
            <a:headEnd/>
            <a:tailEnd type="triangle" w="med" len="med"/>
          </a:ln>
        </p:spPr>
        <p:txBody>
          <a:bodyPr wrap="none" lIns="107950" tIns="53975" rIns="107950" bIns="53975" anchor="ctr"/>
          <a:lstStyle/>
          <a:p>
            <a:endParaRPr lang="zh-CN" altLang="en-US"/>
          </a:p>
        </p:txBody>
      </p:sp>
      <p:sp>
        <p:nvSpPr>
          <p:cNvPr id="169992" name="Line 8"/>
          <p:cNvSpPr>
            <a:spLocks noChangeShapeType="1"/>
          </p:cNvSpPr>
          <p:nvPr/>
        </p:nvSpPr>
        <p:spPr bwMode="auto">
          <a:xfrm>
            <a:off x="4953000" y="3124200"/>
            <a:ext cx="914400" cy="0"/>
          </a:xfrm>
          <a:prstGeom prst="line">
            <a:avLst/>
          </a:prstGeom>
          <a:noFill/>
          <a:ln w="76200">
            <a:solidFill>
              <a:schemeClr val="bg2"/>
            </a:solidFill>
            <a:round/>
            <a:headEnd/>
            <a:tailEnd type="triangle" w="med" len="med"/>
          </a:ln>
        </p:spPr>
        <p:txBody>
          <a:bodyPr wrap="none" lIns="107950" tIns="53975" rIns="107950" bIns="53975" anchor="ctr"/>
          <a:lstStyle/>
          <a:p>
            <a:endParaRPr lang="zh-CN" altLang="en-US"/>
          </a:p>
        </p:txBody>
      </p:sp>
      <p:cxnSp>
        <p:nvCxnSpPr>
          <p:cNvPr id="169993" name="AutoShape 9"/>
          <p:cNvCxnSpPr>
            <a:cxnSpLocks noChangeShapeType="1"/>
          </p:cNvCxnSpPr>
          <p:nvPr/>
        </p:nvCxnSpPr>
        <p:spPr bwMode="auto">
          <a:xfrm rot="10800000" flipV="1">
            <a:off x="3200400" y="3276600"/>
            <a:ext cx="3733800" cy="609600"/>
          </a:xfrm>
          <a:prstGeom prst="curvedConnector3">
            <a:avLst>
              <a:gd name="adj1" fmla="val -6722"/>
            </a:avLst>
          </a:prstGeom>
          <a:noFill/>
          <a:ln w="76200">
            <a:solidFill>
              <a:schemeClr val="bg2"/>
            </a:solidFill>
            <a:round/>
            <a:headEnd/>
            <a:tailEnd type="triangle" w="med" len="med"/>
          </a:ln>
        </p:spPr>
      </p:cxnSp>
      <p:sp>
        <p:nvSpPr>
          <p:cNvPr id="169994" name="Line 10"/>
          <p:cNvSpPr>
            <a:spLocks noChangeShapeType="1"/>
          </p:cNvSpPr>
          <p:nvPr/>
        </p:nvSpPr>
        <p:spPr bwMode="auto">
          <a:xfrm>
            <a:off x="2209800" y="4267200"/>
            <a:ext cx="914400" cy="0"/>
          </a:xfrm>
          <a:prstGeom prst="line">
            <a:avLst/>
          </a:prstGeom>
          <a:noFill/>
          <a:ln w="76200">
            <a:solidFill>
              <a:schemeClr val="bg2"/>
            </a:solidFill>
            <a:round/>
            <a:headEnd/>
            <a:tailEnd type="triangle" w="med" len="med"/>
          </a:ln>
        </p:spPr>
        <p:txBody>
          <a:bodyPr wrap="none" lIns="107950" tIns="53975" rIns="107950" bIns="53975" anchor="ctr"/>
          <a:lstStyle/>
          <a:p>
            <a:endParaRPr lang="zh-CN" altLang="en-US"/>
          </a:p>
        </p:txBody>
      </p:sp>
      <p:sp>
        <p:nvSpPr>
          <p:cNvPr id="169995" name="Line 11"/>
          <p:cNvSpPr>
            <a:spLocks noChangeShapeType="1"/>
          </p:cNvSpPr>
          <p:nvPr/>
        </p:nvSpPr>
        <p:spPr bwMode="auto">
          <a:xfrm>
            <a:off x="3200400" y="4267200"/>
            <a:ext cx="914400" cy="0"/>
          </a:xfrm>
          <a:prstGeom prst="line">
            <a:avLst/>
          </a:prstGeom>
          <a:noFill/>
          <a:ln w="76200">
            <a:solidFill>
              <a:schemeClr val="bg2"/>
            </a:solidFill>
            <a:round/>
            <a:headEnd/>
            <a:tailEnd type="triangle" w="med" len="med"/>
          </a:ln>
        </p:spPr>
        <p:txBody>
          <a:bodyPr wrap="none" lIns="107950" tIns="53975" rIns="107950" bIns="53975" anchor="ctr"/>
          <a:lstStyle/>
          <a:p>
            <a:endParaRPr lang="zh-CN" altLang="en-US"/>
          </a:p>
        </p:txBody>
      </p:sp>
      <p:sp>
        <p:nvSpPr>
          <p:cNvPr id="169996" name="Line 12"/>
          <p:cNvSpPr>
            <a:spLocks noChangeShapeType="1"/>
          </p:cNvSpPr>
          <p:nvPr/>
        </p:nvSpPr>
        <p:spPr bwMode="auto">
          <a:xfrm>
            <a:off x="4191000" y="4267200"/>
            <a:ext cx="914400" cy="0"/>
          </a:xfrm>
          <a:prstGeom prst="line">
            <a:avLst/>
          </a:prstGeom>
          <a:noFill/>
          <a:ln w="76200">
            <a:solidFill>
              <a:schemeClr val="bg2"/>
            </a:solidFill>
            <a:round/>
            <a:headEnd/>
            <a:tailEnd type="triangle" w="med" len="med"/>
          </a:ln>
        </p:spPr>
        <p:txBody>
          <a:bodyPr wrap="none" lIns="107950" tIns="53975" rIns="107950" bIns="53975" anchor="ctr"/>
          <a:lstStyle/>
          <a:p>
            <a:endParaRPr lang="zh-CN" altLang="en-US"/>
          </a:p>
        </p:txBody>
      </p:sp>
      <p:sp>
        <p:nvSpPr>
          <p:cNvPr id="169997" name="Line 13"/>
          <p:cNvSpPr>
            <a:spLocks noChangeShapeType="1"/>
          </p:cNvSpPr>
          <p:nvPr/>
        </p:nvSpPr>
        <p:spPr bwMode="auto">
          <a:xfrm>
            <a:off x="5181600" y="4267200"/>
            <a:ext cx="914400" cy="0"/>
          </a:xfrm>
          <a:prstGeom prst="line">
            <a:avLst/>
          </a:prstGeom>
          <a:noFill/>
          <a:ln w="76200">
            <a:solidFill>
              <a:schemeClr val="bg2"/>
            </a:solidFill>
            <a:round/>
            <a:headEnd/>
            <a:tailEnd type="triangle" w="med" len="med"/>
          </a:ln>
        </p:spPr>
        <p:txBody>
          <a:bodyPr wrap="none" lIns="107950" tIns="53975" rIns="107950" bIns="53975" anchor="ctr"/>
          <a:lstStyle/>
          <a:p>
            <a:endParaRPr lang="zh-CN" altLang="en-US"/>
          </a:p>
        </p:txBody>
      </p:sp>
      <p:sp>
        <p:nvSpPr>
          <p:cNvPr id="169998" name="Line 14"/>
          <p:cNvSpPr>
            <a:spLocks noChangeShapeType="1"/>
          </p:cNvSpPr>
          <p:nvPr/>
        </p:nvSpPr>
        <p:spPr bwMode="auto">
          <a:xfrm>
            <a:off x="2286000" y="6477000"/>
            <a:ext cx="914400" cy="0"/>
          </a:xfrm>
          <a:prstGeom prst="line">
            <a:avLst/>
          </a:prstGeom>
          <a:noFill/>
          <a:ln w="76200">
            <a:solidFill>
              <a:schemeClr val="bg2"/>
            </a:solidFill>
            <a:round/>
            <a:headEnd/>
            <a:tailEnd type="triangle" w="med" len="med"/>
          </a:ln>
        </p:spPr>
        <p:txBody>
          <a:bodyPr wrap="none" lIns="107950" tIns="53975" rIns="107950" bIns="53975" anchor="ctr"/>
          <a:lstStyle/>
          <a:p>
            <a:endParaRPr lang="zh-CN" altLang="en-US"/>
          </a:p>
        </p:txBody>
      </p:sp>
      <p:sp>
        <p:nvSpPr>
          <p:cNvPr id="169999" name="Line 15"/>
          <p:cNvSpPr>
            <a:spLocks noChangeShapeType="1"/>
          </p:cNvSpPr>
          <p:nvPr/>
        </p:nvSpPr>
        <p:spPr bwMode="auto">
          <a:xfrm>
            <a:off x="3276600" y="6477000"/>
            <a:ext cx="914400" cy="0"/>
          </a:xfrm>
          <a:prstGeom prst="line">
            <a:avLst/>
          </a:prstGeom>
          <a:noFill/>
          <a:ln w="76200">
            <a:solidFill>
              <a:schemeClr val="bg2"/>
            </a:solidFill>
            <a:round/>
            <a:headEnd/>
            <a:tailEnd type="triangle" w="med" len="med"/>
          </a:ln>
        </p:spPr>
        <p:txBody>
          <a:bodyPr wrap="none" lIns="107950" tIns="53975" rIns="107950" bIns="53975" anchor="ctr"/>
          <a:lstStyle/>
          <a:p>
            <a:endParaRPr lang="zh-CN" altLang="en-US"/>
          </a:p>
        </p:txBody>
      </p:sp>
      <p:sp>
        <p:nvSpPr>
          <p:cNvPr id="170000" name="Line 16"/>
          <p:cNvSpPr>
            <a:spLocks noChangeShapeType="1"/>
          </p:cNvSpPr>
          <p:nvPr/>
        </p:nvSpPr>
        <p:spPr bwMode="auto">
          <a:xfrm>
            <a:off x="4267200" y="6477000"/>
            <a:ext cx="914400" cy="0"/>
          </a:xfrm>
          <a:prstGeom prst="line">
            <a:avLst/>
          </a:prstGeom>
          <a:noFill/>
          <a:ln w="76200">
            <a:solidFill>
              <a:schemeClr val="bg2"/>
            </a:solidFill>
            <a:round/>
            <a:headEnd/>
            <a:tailEnd type="triangle" w="med" len="med"/>
          </a:ln>
        </p:spPr>
        <p:txBody>
          <a:bodyPr wrap="none" lIns="107950" tIns="53975" rIns="107950" bIns="53975" anchor="ctr"/>
          <a:lstStyle/>
          <a:p>
            <a:endParaRPr lang="zh-CN" altLang="en-US"/>
          </a:p>
        </p:txBody>
      </p:sp>
      <p:sp>
        <p:nvSpPr>
          <p:cNvPr id="170001" name="Line 17"/>
          <p:cNvSpPr>
            <a:spLocks noChangeShapeType="1"/>
          </p:cNvSpPr>
          <p:nvPr/>
        </p:nvSpPr>
        <p:spPr bwMode="auto">
          <a:xfrm>
            <a:off x="5257800" y="6477000"/>
            <a:ext cx="914400" cy="0"/>
          </a:xfrm>
          <a:prstGeom prst="line">
            <a:avLst/>
          </a:prstGeom>
          <a:noFill/>
          <a:ln w="76200">
            <a:solidFill>
              <a:schemeClr val="bg2"/>
            </a:solidFill>
            <a:round/>
            <a:headEnd/>
            <a:tailEnd type="triangle" w="med" len="med"/>
          </a:ln>
        </p:spPr>
        <p:txBody>
          <a:bodyPr wrap="none" lIns="107950" tIns="53975" rIns="107950" bIns="53975" anchor="ctr"/>
          <a:lstStyle/>
          <a:p>
            <a:endParaRPr lang="zh-CN" altLang="en-US"/>
          </a:p>
        </p:txBody>
      </p:sp>
      <p:sp>
        <p:nvSpPr>
          <p:cNvPr id="170002" name="Line 18"/>
          <p:cNvSpPr>
            <a:spLocks noChangeShapeType="1"/>
          </p:cNvSpPr>
          <p:nvPr/>
        </p:nvSpPr>
        <p:spPr bwMode="auto">
          <a:xfrm>
            <a:off x="6248400" y="6477000"/>
            <a:ext cx="914400" cy="0"/>
          </a:xfrm>
          <a:prstGeom prst="line">
            <a:avLst/>
          </a:prstGeom>
          <a:noFill/>
          <a:ln w="76200">
            <a:solidFill>
              <a:schemeClr val="bg2"/>
            </a:solidFill>
            <a:round/>
            <a:headEnd/>
            <a:tailEnd type="triangle" w="med" len="med"/>
          </a:ln>
        </p:spPr>
        <p:txBody>
          <a:bodyPr wrap="none" lIns="107950" tIns="53975" rIns="107950" bIns="53975" anchor="ctr"/>
          <a:lstStyle/>
          <a:p>
            <a:endParaRPr lang="zh-CN" altLang="en-US"/>
          </a:p>
        </p:txBody>
      </p:sp>
      <p:sp>
        <p:nvSpPr>
          <p:cNvPr id="170003" name="Line 19"/>
          <p:cNvSpPr>
            <a:spLocks noChangeShapeType="1"/>
          </p:cNvSpPr>
          <p:nvPr/>
        </p:nvSpPr>
        <p:spPr bwMode="auto">
          <a:xfrm>
            <a:off x="7239000" y="6477000"/>
            <a:ext cx="914400" cy="0"/>
          </a:xfrm>
          <a:prstGeom prst="line">
            <a:avLst/>
          </a:prstGeom>
          <a:noFill/>
          <a:ln w="76200">
            <a:solidFill>
              <a:schemeClr val="bg2"/>
            </a:solidFill>
            <a:round/>
            <a:headEnd/>
            <a:tailEnd type="triangle" w="med" len="med"/>
          </a:ln>
        </p:spPr>
        <p:txBody>
          <a:bodyPr wrap="none" lIns="107950" tIns="53975" rIns="107950" bIns="53975" anchor="ctr"/>
          <a:lstStyle/>
          <a:p>
            <a:endParaRPr lang="zh-CN" altLang="en-US"/>
          </a:p>
        </p:txBody>
      </p:sp>
      <p:sp>
        <p:nvSpPr>
          <p:cNvPr id="170004" name="AutoShape 20"/>
          <p:cNvSpPr>
            <a:spLocks noChangeArrowheads="1"/>
          </p:cNvSpPr>
          <p:nvPr/>
        </p:nvSpPr>
        <p:spPr bwMode="auto">
          <a:xfrm>
            <a:off x="304800" y="2895600"/>
            <a:ext cx="304800" cy="1143000"/>
          </a:xfrm>
          <a:prstGeom prst="flowChartProcess">
            <a:avLst/>
          </a:prstGeom>
          <a:solidFill>
            <a:schemeClr val="bg2"/>
          </a:solidFill>
          <a:ln w="9525" algn="ctr">
            <a:solidFill>
              <a:schemeClr val="bg2"/>
            </a:solidFill>
            <a:miter lim="800000"/>
            <a:headEnd/>
            <a:tailEnd/>
          </a:ln>
        </p:spPr>
        <p:txBody>
          <a:bodyPr vert="eaVert" wrap="none" lIns="107950" tIns="53975" rIns="107950" bIns="53975" anchor="ctr"/>
          <a:lstStyle/>
          <a:p>
            <a:r>
              <a:rPr lang="zh-CN" altLang="en-US">
                <a:latin typeface="华文细黑" pitchFamily="2" charset="-122"/>
                <a:ea typeface="华文细黑" pitchFamily="2" charset="-122"/>
              </a:rPr>
              <a:t>迭代</a:t>
            </a:r>
            <a:r>
              <a:rPr lang="en-US" altLang="zh-CN">
                <a:latin typeface="华文细黑" pitchFamily="2" charset="-122"/>
                <a:ea typeface="华文细黑" pitchFamily="2" charset="-122"/>
              </a:rPr>
              <a:t>1</a:t>
            </a:r>
          </a:p>
        </p:txBody>
      </p:sp>
      <p:cxnSp>
        <p:nvCxnSpPr>
          <p:cNvPr id="170005" name="AutoShape 21"/>
          <p:cNvCxnSpPr>
            <a:cxnSpLocks noChangeShapeType="1"/>
          </p:cNvCxnSpPr>
          <p:nvPr/>
        </p:nvCxnSpPr>
        <p:spPr bwMode="auto">
          <a:xfrm rot="10800000" flipV="1">
            <a:off x="2286000" y="4419600"/>
            <a:ext cx="4800600" cy="533400"/>
          </a:xfrm>
          <a:prstGeom prst="curvedConnector3">
            <a:avLst>
              <a:gd name="adj1" fmla="val -2449"/>
            </a:avLst>
          </a:prstGeom>
          <a:noFill/>
          <a:ln w="76200">
            <a:solidFill>
              <a:schemeClr val="bg2"/>
            </a:solidFill>
            <a:round/>
            <a:headEnd/>
            <a:tailEnd type="triangle" w="med" len="med"/>
          </a:ln>
        </p:spPr>
      </p:cxnSp>
      <p:sp>
        <p:nvSpPr>
          <p:cNvPr id="170006" name="AutoShape 22"/>
          <p:cNvSpPr>
            <a:spLocks noChangeArrowheads="1"/>
          </p:cNvSpPr>
          <p:nvPr/>
        </p:nvSpPr>
        <p:spPr bwMode="auto">
          <a:xfrm>
            <a:off x="304800" y="4191000"/>
            <a:ext cx="304800" cy="1143000"/>
          </a:xfrm>
          <a:prstGeom prst="flowChartProcess">
            <a:avLst/>
          </a:prstGeom>
          <a:solidFill>
            <a:schemeClr val="bg2"/>
          </a:solidFill>
          <a:ln w="9525" algn="ctr">
            <a:solidFill>
              <a:schemeClr val="bg2"/>
            </a:solidFill>
            <a:miter lim="800000"/>
            <a:headEnd/>
            <a:tailEnd/>
          </a:ln>
        </p:spPr>
        <p:txBody>
          <a:bodyPr vert="eaVert" wrap="none" lIns="107950" tIns="53975" rIns="107950" bIns="53975" anchor="ctr"/>
          <a:lstStyle/>
          <a:p>
            <a:r>
              <a:rPr lang="zh-CN" altLang="en-US">
                <a:latin typeface="华文细黑" pitchFamily="2" charset="-122"/>
                <a:ea typeface="华文细黑" pitchFamily="2" charset="-122"/>
              </a:rPr>
              <a:t>迭代</a:t>
            </a:r>
            <a:r>
              <a:rPr lang="en-US" altLang="zh-CN">
                <a:latin typeface="华文细黑" pitchFamily="2" charset="-122"/>
                <a:ea typeface="华文细黑" pitchFamily="2" charset="-122"/>
              </a:rPr>
              <a:t>2</a:t>
            </a:r>
          </a:p>
        </p:txBody>
      </p:sp>
      <p:sp>
        <p:nvSpPr>
          <p:cNvPr id="170007" name="Text Box 23"/>
          <p:cNvSpPr txBox="1">
            <a:spLocks noChangeArrowheads="1"/>
          </p:cNvSpPr>
          <p:nvPr/>
        </p:nvSpPr>
        <p:spPr bwMode="auto">
          <a:xfrm>
            <a:off x="2590800" y="5334000"/>
            <a:ext cx="2654300" cy="473075"/>
          </a:xfrm>
          <a:prstGeom prst="rect">
            <a:avLst/>
          </a:prstGeom>
          <a:noFill/>
          <a:ln w="9525" algn="ctr">
            <a:noFill/>
            <a:miter lim="800000"/>
            <a:headEnd/>
            <a:tailEnd/>
          </a:ln>
        </p:spPr>
        <p:txBody>
          <a:bodyPr wrap="none" lIns="107950" tIns="53975" rIns="107950" bIns="53975">
            <a:spAutoFit/>
          </a:bodyPr>
          <a:lstStyle/>
          <a:p>
            <a:r>
              <a:rPr lang="en-US" altLang="zh-CN">
                <a:ea typeface="黑体" pitchFamily="49" charset="-122"/>
              </a:rPr>
              <a:t>……………………</a:t>
            </a:r>
            <a:endParaRPr lang="en-US" altLang="zh-CN">
              <a:latin typeface="Lucida Sans Unicode" pitchFamily="34" charset="0"/>
              <a:ea typeface="黑体" pitchFamily="49" charset="-122"/>
            </a:endParaRPr>
          </a:p>
        </p:txBody>
      </p:sp>
      <p:sp>
        <p:nvSpPr>
          <p:cNvPr id="170008" name="Text Box 24"/>
          <p:cNvSpPr txBox="1">
            <a:spLocks noChangeArrowheads="1"/>
          </p:cNvSpPr>
          <p:nvPr/>
        </p:nvSpPr>
        <p:spPr bwMode="auto">
          <a:xfrm>
            <a:off x="88900" y="5410200"/>
            <a:ext cx="825500" cy="473075"/>
          </a:xfrm>
          <a:prstGeom prst="rect">
            <a:avLst/>
          </a:prstGeom>
          <a:noFill/>
          <a:ln w="9525" algn="ctr">
            <a:noFill/>
            <a:miter lim="800000"/>
            <a:headEnd/>
            <a:tailEnd/>
          </a:ln>
        </p:spPr>
        <p:txBody>
          <a:bodyPr wrap="none" lIns="107950" tIns="53975" rIns="107950" bIns="53975">
            <a:spAutoFit/>
          </a:bodyPr>
          <a:lstStyle/>
          <a:p>
            <a:r>
              <a:rPr lang="en-US" altLang="zh-CN">
                <a:ea typeface="黑体" pitchFamily="49" charset="-122"/>
              </a:rPr>
              <a:t>……</a:t>
            </a:r>
            <a:endParaRPr lang="en-US" altLang="zh-CN">
              <a:latin typeface="Lucida Sans Unicode" pitchFamily="34" charset="0"/>
              <a:ea typeface="黑体" pitchFamily="49" charset="-122"/>
            </a:endParaRPr>
          </a:p>
        </p:txBody>
      </p:sp>
      <p:sp>
        <p:nvSpPr>
          <p:cNvPr id="170009" name="AutoShape 25"/>
          <p:cNvSpPr>
            <a:spLocks noChangeArrowheads="1"/>
          </p:cNvSpPr>
          <p:nvPr/>
        </p:nvSpPr>
        <p:spPr bwMode="auto">
          <a:xfrm>
            <a:off x="304800" y="5486400"/>
            <a:ext cx="304800" cy="1143000"/>
          </a:xfrm>
          <a:prstGeom prst="flowChartProcess">
            <a:avLst/>
          </a:prstGeom>
          <a:solidFill>
            <a:schemeClr val="bg2"/>
          </a:solidFill>
          <a:ln w="9525" algn="ctr">
            <a:solidFill>
              <a:schemeClr val="bg2"/>
            </a:solidFill>
            <a:miter lim="800000"/>
            <a:headEnd/>
            <a:tailEnd/>
          </a:ln>
        </p:spPr>
        <p:txBody>
          <a:bodyPr vert="eaVert" wrap="none" lIns="107950" tIns="53975" rIns="107950" bIns="53975" anchor="ctr"/>
          <a:lstStyle/>
          <a:p>
            <a:r>
              <a:rPr lang="zh-CN" altLang="en-US">
                <a:latin typeface="华文细黑" pitchFamily="2" charset="-122"/>
                <a:ea typeface="华文细黑" pitchFamily="2" charset="-122"/>
              </a:rPr>
              <a:t>迭代</a:t>
            </a:r>
            <a:r>
              <a:rPr lang="en-US" altLang="zh-CN">
                <a:latin typeface="华文细黑" pitchFamily="2" charset="-122"/>
                <a:ea typeface="华文细黑" pitchFamily="2" charset="-122"/>
              </a:rPr>
              <a:t>n</a:t>
            </a:r>
          </a:p>
        </p:txBody>
      </p:sp>
      <p:sp>
        <p:nvSpPr>
          <p:cNvPr id="170010" name="Line 26"/>
          <p:cNvSpPr>
            <a:spLocks noChangeShapeType="1"/>
          </p:cNvSpPr>
          <p:nvPr/>
        </p:nvSpPr>
        <p:spPr bwMode="auto">
          <a:xfrm>
            <a:off x="6096000" y="3124200"/>
            <a:ext cx="914400" cy="0"/>
          </a:xfrm>
          <a:prstGeom prst="line">
            <a:avLst/>
          </a:prstGeom>
          <a:noFill/>
          <a:ln w="76200">
            <a:solidFill>
              <a:schemeClr val="bg2"/>
            </a:solidFill>
            <a:round/>
            <a:headEnd/>
            <a:tailEnd type="triangle" w="med" len="med"/>
          </a:ln>
        </p:spPr>
        <p:txBody>
          <a:bodyPr wrap="none" lIns="107950" tIns="53975" rIns="107950" bIns="53975" anchor="ctr"/>
          <a:lstStyle/>
          <a:p>
            <a:endParaRPr lang="zh-CN" altLang="en-US"/>
          </a:p>
        </p:txBody>
      </p:sp>
      <p:sp>
        <p:nvSpPr>
          <p:cNvPr id="170011" name="Line 27"/>
          <p:cNvSpPr>
            <a:spLocks noChangeShapeType="1"/>
          </p:cNvSpPr>
          <p:nvPr/>
        </p:nvSpPr>
        <p:spPr bwMode="auto">
          <a:xfrm>
            <a:off x="6172200" y="4267200"/>
            <a:ext cx="914400" cy="0"/>
          </a:xfrm>
          <a:prstGeom prst="line">
            <a:avLst/>
          </a:prstGeom>
          <a:noFill/>
          <a:ln w="76200">
            <a:solidFill>
              <a:schemeClr val="bg2"/>
            </a:solidFill>
            <a:round/>
            <a:headEnd/>
            <a:tailEnd type="triangle" w="med" len="med"/>
          </a:ln>
        </p:spPr>
        <p:txBody>
          <a:bodyPr wrap="none" lIns="107950" tIns="53975" rIns="107950" bIns="53975"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69987"/>
                                        </p:tgtEl>
                                        <p:attrNameLst>
                                          <p:attrName>style.visibility</p:attrName>
                                        </p:attrNameLst>
                                      </p:cBhvr>
                                      <p:to>
                                        <p:strVal val="visible"/>
                                      </p:to>
                                    </p:set>
                                    <p:animEffect transition="in" filter="strips(downRight)">
                                      <p:cBhvr>
                                        <p:cTn id="7" dur="2000"/>
                                        <p:tgtEl>
                                          <p:spTgt spid="16998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998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998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999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6999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999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001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6999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7000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6999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69995"/>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169996"/>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169997"/>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1700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000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000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000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7000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69998"/>
                                        </p:tgtEl>
                                        <p:attrNameLst>
                                          <p:attrName>style.visibility</p:attrName>
                                        </p:attrNameLst>
                                      </p:cBhvr>
                                      <p:to>
                                        <p:strVal val="visible"/>
                                      </p:to>
                                    </p:set>
                                  </p:childTnLst>
                                </p:cTn>
                              </p:par>
                            </p:childTnLst>
                          </p:cTn>
                        </p:par>
                        <p:par>
                          <p:cTn id="77" fill="hold">
                            <p:stCondLst>
                              <p:cond delay="0"/>
                            </p:stCondLst>
                            <p:childTnLst>
                              <p:par>
                                <p:cTn id="78" presetID="1" presetClass="entr" presetSubtype="0" fill="hold" grpId="0" nodeType="afterEffect">
                                  <p:stCondLst>
                                    <p:cond delay="0"/>
                                  </p:stCondLst>
                                  <p:childTnLst>
                                    <p:set>
                                      <p:cBhvr>
                                        <p:cTn id="79" dur="1" fill="hold">
                                          <p:stCondLst>
                                            <p:cond delay="0"/>
                                          </p:stCondLst>
                                        </p:cTn>
                                        <p:tgtEl>
                                          <p:spTgt spid="169999"/>
                                        </p:tgtEl>
                                        <p:attrNameLst>
                                          <p:attrName>style.visibility</p:attrName>
                                        </p:attrNameLst>
                                      </p:cBhvr>
                                      <p:to>
                                        <p:strVal val="visible"/>
                                      </p:to>
                                    </p:set>
                                  </p:childTnLst>
                                </p:cTn>
                              </p:par>
                            </p:childTnLst>
                          </p:cTn>
                        </p:par>
                        <p:par>
                          <p:cTn id="80" fill="hold">
                            <p:stCondLst>
                              <p:cond delay="0"/>
                            </p:stCondLst>
                            <p:childTnLst>
                              <p:par>
                                <p:cTn id="81" presetID="1" presetClass="entr" presetSubtype="0" fill="hold" grpId="0" nodeType="afterEffect">
                                  <p:stCondLst>
                                    <p:cond delay="0"/>
                                  </p:stCondLst>
                                  <p:childTnLst>
                                    <p:set>
                                      <p:cBhvr>
                                        <p:cTn id="82" dur="1" fill="hold">
                                          <p:stCondLst>
                                            <p:cond delay="0"/>
                                          </p:stCondLst>
                                        </p:cTn>
                                        <p:tgtEl>
                                          <p:spTgt spid="170000"/>
                                        </p:tgtEl>
                                        <p:attrNameLst>
                                          <p:attrName>style.visibility</p:attrName>
                                        </p:attrNameLst>
                                      </p:cBhvr>
                                      <p:to>
                                        <p:strVal val="visible"/>
                                      </p:to>
                                    </p:set>
                                  </p:childTnLst>
                                </p:cTn>
                              </p:par>
                            </p:childTnLst>
                          </p:cTn>
                        </p:par>
                        <p:par>
                          <p:cTn id="83" fill="hold">
                            <p:stCondLst>
                              <p:cond delay="0"/>
                            </p:stCondLst>
                            <p:childTnLst>
                              <p:par>
                                <p:cTn id="84" presetID="1" presetClass="entr" presetSubtype="0" fill="hold" grpId="0" nodeType="afterEffect">
                                  <p:stCondLst>
                                    <p:cond delay="0"/>
                                  </p:stCondLst>
                                  <p:childTnLst>
                                    <p:set>
                                      <p:cBhvr>
                                        <p:cTn id="85" dur="1" fill="hold">
                                          <p:stCondLst>
                                            <p:cond delay="0"/>
                                          </p:stCondLst>
                                        </p:cTn>
                                        <p:tgtEl>
                                          <p:spTgt spid="170001"/>
                                        </p:tgtEl>
                                        <p:attrNameLst>
                                          <p:attrName>style.visibility</p:attrName>
                                        </p:attrNameLst>
                                      </p:cBhvr>
                                      <p:to>
                                        <p:strVal val="visible"/>
                                      </p:to>
                                    </p:set>
                                  </p:childTnLst>
                                </p:cTn>
                              </p:par>
                            </p:childTnLst>
                          </p:cTn>
                        </p:par>
                        <p:par>
                          <p:cTn id="86" fill="hold">
                            <p:stCondLst>
                              <p:cond delay="0"/>
                            </p:stCondLst>
                            <p:childTnLst>
                              <p:par>
                                <p:cTn id="87" presetID="1" presetClass="entr" presetSubtype="0" fill="hold" grpId="0" nodeType="afterEffect">
                                  <p:stCondLst>
                                    <p:cond delay="0"/>
                                  </p:stCondLst>
                                  <p:childTnLst>
                                    <p:set>
                                      <p:cBhvr>
                                        <p:cTn id="88" dur="1" fill="hold">
                                          <p:stCondLst>
                                            <p:cond delay="0"/>
                                          </p:stCondLst>
                                        </p:cTn>
                                        <p:tgtEl>
                                          <p:spTgt spid="170002"/>
                                        </p:tgtEl>
                                        <p:attrNameLst>
                                          <p:attrName>style.visibility</p:attrName>
                                        </p:attrNameLst>
                                      </p:cBhvr>
                                      <p:to>
                                        <p:strVal val="visible"/>
                                      </p:to>
                                    </p:set>
                                  </p:childTnLst>
                                </p:cTn>
                              </p:par>
                            </p:childTnLst>
                          </p:cTn>
                        </p:par>
                        <p:par>
                          <p:cTn id="89" fill="hold">
                            <p:stCondLst>
                              <p:cond delay="0"/>
                            </p:stCondLst>
                            <p:childTnLst>
                              <p:par>
                                <p:cTn id="90" presetID="1" presetClass="entr" presetSubtype="0" fill="hold" grpId="0" nodeType="afterEffect">
                                  <p:stCondLst>
                                    <p:cond delay="0"/>
                                  </p:stCondLst>
                                  <p:childTnLst>
                                    <p:set>
                                      <p:cBhvr>
                                        <p:cTn id="91" dur="1" fill="hold">
                                          <p:stCondLst>
                                            <p:cond delay="0"/>
                                          </p:stCondLst>
                                        </p:cTn>
                                        <p:tgtEl>
                                          <p:spTgt spid="170003"/>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700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8" grpId="0" animBg="1"/>
      <p:bldP spid="169989" grpId="0" animBg="1"/>
      <p:bldP spid="169990" grpId="0" animBg="1"/>
      <p:bldP spid="169991" grpId="0" animBg="1"/>
      <p:bldP spid="169992" grpId="0" animBg="1"/>
      <p:bldP spid="169994" grpId="0" animBg="1"/>
      <p:bldP spid="169995" grpId="0" animBg="1"/>
      <p:bldP spid="169996" grpId="0" animBg="1"/>
      <p:bldP spid="169997" grpId="0" animBg="1"/>
      <p:bldP spid="169998" grpId="0" animBg="1"/>
      <p:bldP spid="169999" grpId="0" animBg="1"/>
      <p:bldP spid="170000" grpId="0" animBg="1"/>
      <p:bldP spid="170001" grpId="0" animBg="1"/>
      <p:bldP spid="170002" grpId="0" animBg="1"/>
      <p:bldP spid="170003" grpId="0" animBg="1"/>
      <p:bldP spid="170004" grpId="0" animBg="1"/>
      <p:bldP spid="170006" grpId="0" animBg="1"/>
      <p:bldP spid="170007" grpId="0"/>
      <p:bldP spid="170008" grpId="0"/>
      <p:bldP spid="170009" grpId="0" animBg="1"/>
      <p:bldP spid="170010" grpId="0" animBg="1"/>
      <p:bldP spid="1700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3"/>
          <p:cNvSpPr>
            <a:spLocks noGrp="1" noChangeArrowheads="1"/>
          </p:cNvSpPr>
          <p:nvPr>
            <p:ph idx="1"/>
          </p:nvPr>
        </p:nvSpPr>
        <p:spPr/>
        <p:txBody>
          <a:bodyPr/>
          <a:lstStyle/>
          <a:p>
            <a:pPr eaLnBrk="1" hangingPunct="1"/>
            <a:r>
              <a:rPr lang="en-US" altLang="zh-CN" smtClean="0"/>
              <a:t>CMS</a:t>
            </a:r>
            <a:r>
              <a:rPr lang="zh-CN" altLang="en-US" smtClean="0"/>
              <a:t>系统</a:t>
            </a:r>
          </a:p>
          <a:p>
            <a:pPr eaLnBrk="1" hangingPunct="1"/>
            <a:r>
              <a:rPr lang="zh-CN" altLang="en-US" smtClean="0"/>
              <a:t>该系统需求非常简单，大致课做如下描述：</a:t>
            </a:r>
          </a:p>
          <a:p>
            <a:pPr eaLnBrk="1" hangingPunct="1"/>
            <a:r>
              <a:rPr lang="zh-CN" altLang="en-US" smtClean="0"/>
              <a:t>这个系统主要用来发布新闻，管理员只需要一个，登录后可以在后台发布新闻。任何人可以浏览新闻，浏览者可以注册成为系统会员，注册后可对新闻进行评论。管理员在后台可以对新闻、评论、注册会员进行管理，如修改、删除等。</a:t>
            </a:r>
            <a:br>
              <a:rPr lang="zh-CN" altLang="en-US" smtClean="0"/>
            </a:br>
            <a:endParaRPr lang="zh-CN" altLang="en-US" smtClean="0"/>
          </a:p>
        </p:txBody>
      </p:sp>
      <p:sp>
        <p:nvSpPr>
          <p:cNvPr id="70658"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255CBCFD-2FA9-4191-99E5-3694CC0FD31B}" type="slidenum">
              <a:rPr lang="en-US" altLang="zh-CN"/>
              <a:pPr fontAlgn="base">
                <a:spcBef>
                  <a:spcPct val="0"/>
                </a:spcBef>
                <a:spcAft>
                  <a:spcPct val="0"/>
                </a:spcAft>
                <a:defRPr/>
              </a:pPr>
              <a:t>36</a:t>
            </a:fld>
            <a:endParaRPr lang="en-US" altLang="zh-CN"/>
          </a:p>
        </p:txBody>
      </p:sp>
      <p:sp>
        <p:nvSpPr>
          <p:cNvPr id="171010" name="Rectangle 2"/>
          <p:cNvSpPr>
            <a:spLocks noGrp="1" noChangeArrowheads="1"/>
          </p:cNvSpPr>
          <p:nvPr>
            <p:ph type="title"/>
          </p:nvPr>
        </p:nvSpPr>
        <p:spPr/>
        <p:txBody>
          <a:bodyPr/>
          <a:lstStyle/>
          <a:p>
            <a:pPr eaLnBrk="1" fontAlgn="auto" hangingPunct="1">
              <a:spcAft>
                <a:spcPts val="0"/>
              </a:spcAft>
              <a:defRPr/>
            </a:pPr>
            <a:r>
              <a:rPr lang="zh-CN" altLang="en-US"/>
              <a:t>一个简单的案例</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037" name="Object 2"/>
          <p:cNvGraphicFramePr>
            <a:graphicFrameLocks noChangeAspect="1"/>
          </p:cNvGraphicFramePr>
          <p:nvPr>
            <p:ph idx="1"/>
          </p:nvPr>
        </p:nvGraphicFramePr>
        <p:xfrm>
          <a:off x="306388" y="838200"/>
          <a:ext cx="8531225" cy="468313"/>
        </p:xfrm>
        <a:graphic>
          <a:graphicData uri="http://schemas.openxmlformats.org/presentationml/2006/ole">
            <p:oleObj spid="_x0000_s2050" name="Visio" r:id="rId3" imgW="7084595" imgH="388620" progId="Visio.Drawing.11">
              <p:embed/>
            </p:oleObj>
          </a:graphicData>
        </a:graphic>
      </p:graphicFrame>
      <p:sp>
        <p:nvSpPr>
          <p:cNvPr id="2051"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EF4B2659-4130-4DF3-98D4-E3E8095F0F77}" type="slidenum">
              <a:rPr lang="en-US" altLang="zh-CN"/>
              <a:pPr fontAlgn="base">
                <a:spcBef>
                  <a:spcPct val="0"/>
                </a:spcBef>
                <a:spcAft>
                  <a:spcPct val="0"/>
                </a:spcAft>
                <a:defRPr/>
              </a:pPr>
              <a:t>37</a:t>
            </a:fld>
            <a:endParaRPr lang="en-US" altLang="zh-CN"/>
          </a:p>
        </p:txBody>
      </p:sp>
      <p:sp>
        <p:nvSpPr>
          <p:cNvPr id="172036" name="Rectangle 4"/>
          <p:cNvSpPr>
            <a:spLocks noGrp="1" noChangeArrowheads="1"/>
          </p:cNvSpPr>
          <p:nvPr>
            <p:ph type="body" idx="4294967295"/>
          </p:nvPr>
        </p:nvSpPr>
        <p:spPr>
          <a:xfrm>
            <a:off x="1374775" y="1677988"/>
            <a:ext cx="7769225" cy="989012"/>
          </a:xfrm>
        </p:spPr>
        <p:txBody>
          <a:bodyPr/>
          <a:lstStyle/>
          <a:p>
            <a:pPr eaLnBrk="1" hangingPunct="1">
              <a:lnSpc>
                <a:spcPct val="80000"/>
              </a:lnSpc>
              <a:buFontTx/>
              <a:buAutoNum type="arabicPeriod"/>
            </a:pPr>
            <a:r>
              <a:rPr lang="zh-CN" altLang="en-US" sz="2000" smtClean="0"/>
              <a:t>与用户进行访谈，并且做好记录，了解用户的业务流程。</a:t>
            </a:r>
          </a:p>
          <a:p>
            <a:pPr eaLnBrk="1" hangingPunct="1">
              <a:lnSpc>
                <a:spcPct val="80000"/>
              </a:lnSpc>
              <a:buFontTx/>
              <a:buAutoNum type="arabicPeriod"/>
            </a:pPr>
            <a:r>
              <a:rPr lang="zh-CN" altLang="en-US" sz="2000" smtClean="0"/>
              <a:t>在访谈过程中，抽象出系统的“词汇”，画出领域类图</a:t>
            </a:r>
          </a:p>
          <a:p>
            <a:pPr eaLnBrk="1" hangingPunct="1">
              <a:lnSpc>
                <a:spcPct val="80000"/>
              </a:lnSpc>
              <a:buFontTx/>
              <a:buAutoNum type="arabicPeriod"/>
            </a:pPr>
            <a:r>
              <a:rPr lang="zh-CN" altLang="en-US" sz="2000" smtClean="0"/>
              <a:t>画出业务用例图，用来与用户沟通”系统应该实现什么样的业务”</a:t>
            </a:r>
          </a:p>
        </p:txBody>
      </p:sp>
      <p:pic>
        <p:nvPicPr>
          <p:cNvPr id="172034" name="Picture 2"/>
          <p:cNvPicPr>
            <a:picLocks noChangeAspect="1" noChangeArrowheads="1"/>
          </p:cNvPicPr>
          <p:nvPr/>
        </p:nvPicPr>
        <p:blipFill>
          <a:blip r:embed="rId4"/>
          <a:srcRect/>
          <a:stretch>
            <a:fillRect/>
          </a:stretch>
        </p:blipFill>
        <p:spPr bwMode="auto">
          <a:xfrm>
            <a:off x="457200" y="3124200"/>
            <a:ext cx="3257550" cy="2895600"/>
          </a:xfrm>
          <a:prstGeom prst="rect">
            <a:avLst/>
          </a:prstGeom>
          <a:noFill/>
          <a:ln w="9525" algn="ctr">
            <a:noFill/>
            <a:miter lim="800000"/>
            <a:headEnd/>
            <a:tailEnd/>
          </a:ln>
        </p:spPr>
      </p:pic>
      <p:pic>
        <p:nvPicPr>
          <p:cNvPr id="172035" name="Picture 3" descr="2008110810113940"/>
          <p:cNvPicPr>
            <a:picLocks noChangeAspect="1" noChangeArrowheads="1"/>
          </p:cNvPicPr>
          <p:nvPr/>
        </p:nvPicPr>
        <p:blipFill>
          <a:blip r:embed="rId5"/>
          <a:srcRect/>
          <a:stretch>
            <a:fillRect/>
          </a:stretch>
        </p:blipFill>
        <p:spPr bwMode="auto">
          <a:xfrm>
            <a:off x="2971800" y="2628900"/>
            <a:ext cx="5943600" cy="2324100"/>
          </a:xfrm>
          <a:prstGeom prst="rect">
            <a:avLst/>
          </a:prstGeom>
          <a:noFill/>
          <a:ln w="9525">
            <a:noFill/>
            <a:miter lim="800000"/>
            <a:headEnd/>
            <a:tailEnd/>
          </a:ln>
        </p:spPr>
      </p:pic>
      <p:sp>
        <p:nvSpPr>
          <p:cNvPr id="172038" name="Line 6"/>
          <p:cNvSpPr>
            <a:spLocks noChangeShapeType="1"/>
          </p:cNvSpPr>
          <p:nvPr/>
        </p:nvSpPr>
        <p:spPr bwMode="auto">
          <a:xfrm flipV="1">
            <a:off x="2209800" y="1295400"/>
            <a:ext cx="0" cy="457200"/>
          </a:xfrm>
          <a:prstGeom prst="line">
            <a:avLst/>
          </a:prstGeom>
          <a:noFill/>
          <a:ln w="76200">
            <a:solidFill>
              <a:schemeClr val="bg2"/>
            </a:solidFill>
            <a:round/>
            <a:headEnd/>
            <a:tailEnd type="triangle" w="med" len="med"/>
          </a:ln>
        </p:spPr>
        <p:txBody>
          <a:bodyPr wrap="none" lIns="107950" tIns="53975" rIns="107950" bIns="53975"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172037"/>
                                        </p:tgtEl>
                                        <p:attrNameLst>
                                          <p:attrName>style.visibility</p:attrName>
                                        </p:attrNameLst>
                                      </p:cBhvr>
                                      <p:to>
                                        <p:strVal val="visible"/>
                                      </p:to>
                                    </p:set>
                                    <p:animEffect transition="in" filter="strips(downRight)">
                                      <p:cBhvr>
                                        <p:cTn id="7" dur="2000"/>
                                        <p:tgtEl>
                                          <p:spTgt spid="17203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203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2036">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72036">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203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72036">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72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6" grpId="0" build="p"/>
      <p:bldP spid="17203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3"/>
          <p:cNvSpPr>
            <a:spLocks noGrp="1" noChangeArrowheads="1"/>
          </p:cNvSpPr>
          <p:nvPr>
            <p:ph idx="1"/>
          </p:nvPr>
        </p:nvSpPr>
        <p:spPr>
          <a:xfrm>
            <a:off x="685800" y="1905000"/>
            <a:ext cx="7769225" cy="1370013"/>
          </a:xfrm>
        </p:spPr>
        <p:txBody>
          <a:bodyPr/>
          <a:lstStyle/>
          <a:p>
            <a:pPr eaLnBrk="1" hangingPunct="1">
              <a:lnSpc>
                <a:spcPct val="80000"/>
              </a:lnSpc>
              <a:buFontTx/>
              <a:buNone/>
            </a:pPr>
            <a:r>
              <a:rPr lang="en-US" altLang="zh-CN" sz="2000" smtClean="0"/>
              <a:t>           </a:t>
            </a:r>
            <a:r>
              <a:rPr lang="zh-CN" altLang="en-US" sz="2000" smtClean="0"/>
              <a:t>完成了业务用例图后，我们要为每一个业务用例绘制一幅活动图。活动图描述了这个业务用例中，用户可能会进行的操作序列。活动图有个很重要的使命：从业务用例分析出系统用例。例如，下面是“新闻管理”的活动图： </a:t>
            </a:r>
          </a:p>
        </p:txBody>
      </p:sp>
      <p:sp>
        <p:nvSpPr>
          <p:cNvPr id="3076"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EF0463D0-C099-4F36-9478-E8D68E243775}" type="slidenum">
              <a:rPr lang="en-US" altLang="zh-CN"/>
              <a:pPr fontAlgn="base">
                <a:spcBef>
                  <a:spcPct val="0"/>
                </a:spcBef>
                <a:spcAft>
                  <a:spcPct val="0"/>
                </a:spcAft>
                <a:defRPr/>
              </a:pPr>
              <a:t>38</a:t>
            </a:fld>
            <a:endParaRPr lang="en-US" altLang="zh-CN"/>
          </a:p>
        </p:txBody>
      </p:sp>
      <p:pic>
        <p:nvPicPr>
          <p:cNvPr id="173058" name="Picture 2" descr="2008110810194263"/>
          <p:cNvPicPr>
            <a:picLocks noChangeAspect="1" noChangeArrowheads="1"/>
          </p:cNvPicPr>
          <p:nvPr/>
        </p:nvPicPr>
        <p:blipFill>
          <a:blip r:embed="rId3"/>
          <a:srcRect/>
          <a:stretch>
            <a:fillRect/>
          </a:stretch>
        </p:blipFill>
        <p:spPr bwMode="auto">
          <a:xfrm>
            <a:off x="2362200" y="2819400"/>
            <a:ext cx="4772025" cy="3800475"/>
          </a:xfrm>
          <a:prstGeom prst="rect">
            <a:avLst/>
          </a:prstGeom>
          <a:noFill/>
          <a:ln w="9525">
            <a:noFill/>
            <a:miter lim="800000"/>
            <a:headEnd/>
            <a:tailEnd/>
          </a:ln>
        </p:spPr>
      </p:pic>
      <p:graphicFrame>
        <p:nvGraphicFramePr>
          <p:cNvPr id="3074" name="Object 2"/>
          <p:cNvGraphicFramePr>
            <a:graphicFrameLocks noChangeAspect="1"/>
          </p:cNvGraphicFramePr>
          <p:nvPr/>
        </p:nvGraphicFramePr>
        <p:xfrm>
          <a:off x="304800" y="838200"/>
          <a:ext cx="8839200" cy="485775"/>
        </p:xfrm>
        <a:graphic>
          <a:graphicData uri="http://schemas.openxmlformats.org/presentationml/2006/ole">
            <p:oleObj spid="_x0000_s3074" name="Visio" r:id="rId4" imgW="7084595" imgH="388620" progId="Visio.Drawing.11">
              <p:embed/>
            </p:oleObj>
          </a:graphicData>
        </a:graphic>
      </p:graphicFrame>
      <p:sp>
        <p:nvSpPr>
          <p:cNvPr id="173061" name="Line 5"/>
          <p:cNvSpPr>
            <a:spLocks noChangeShapeType="1"/>
          </p:cNvSpPr>
          <p:nvPr/>
        </p:nvSpPr>
        <p:spPr bwMode="auto">
          <a:xfrm flipV="1">
            <a:off x="3505200" y="1295400"/>
            <a:ext cx="1588" cy="571500"/>
          </a:xfrm>
          <a:prstGeom prst="line">
            <a:avLst/>
          </a:prstGeom>
          <a:noFill/>
          <a:ln w="76200">
            <a:solidFill>
              <a:schemeClr val="bg2"/>
            </a:solidFill>
            <a:round/>
            <a:headEnd/>
            <a:tailEnd type="triangle" w="med" len="med"/>
          </a:ln>
        </p:spPr>
        <p:txBody>
          <a:bodyPr wrap="none" lIns="107950" tIns="53975" rIns="107950" bIns="53975"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0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305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build="p"/>
      <p:bldP spid="17306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idx="1"/>
          </p:nvPr>
        </p:nvSpPr>
        <p:spPr>
          <a:xfrm>
            <a:off x="457200" y="838200"/>
            <a:ext cx="7769225" cy="1905000"/>
          </a:xfrm>
        </p:spPr>
        <p:txBody>
          <a:bodyPr/>
          <a:lstStyle/>
          <a:p>
            <a:pPr eaLnBrk="1" hangingPunct="1">
              <a:lnSpc>
                <a:spcPct val="80000"/>
              </a:lnSpc>
            </a:pPr>
            <a:r>
              <a:rPr lang="zh-CN" altLang="en-US" sz="2000" smtClean="0"/>
              <a:t>将每个业务用例都绘制出相应的活动图，再将其中的“活动”整合，就得出所有备选系统用例。 </a:t>
            </a:r>
          </a:p>
          <a:p>
            <a:pPr eaLnBrk="1" hangingPunct="1">
              <a:lnSpc>
                <a:spcPct val="80000"/>
              </a:lnSpc>
            </a:pPr>
            <a:r>
              <a:rPr lang="zh-CN" altLang="en-US" sz="2000" smtClean="0"/>
              <a:t>找出所有的备选系统用例后，我们要对他们进行</a:t>
            </a:r>
            <a:r>
              <a:rPr lang="zh-CN" altLang="en-US" sz="2000" smtClean="0">
                <a:solidFill>
                  <a:srgbClr val="FF0000"/>
                </a:solidFill>
              </a:rPr>
              <a:t>合并和筛选</a:t>
            </a:r>
            <a:r>
              <a:rPr lang="zh-CN" altLang="en-US" sz="2000" smtClean="0"/>
              <a:t>。合并就是将相同的用例合并成一个，筛选就是将不符合系统用例条件的备选用例去掉。</a:t>
            </a:r>
            <a:br>
              <a:rPr lang="zh-CN" altLang="en-US" sz="2000" smtClean="0"/>
            </a:br>
            <a:r>
              <a:rPr lang="zh-CN" altLang="en-US" sz="2000" smtClean="0"/>
              <a:t>      一个系统用例应该是实际使用系统的用户所进行的一个操作。 </a:t>
            </a:r>
          </a:p>
        </p:txBody>
      </p:sp>
      <p:sp>
        <p:nvSpPr>
          <p:cNvPr id="75778"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ECE4DCB2-3665-4C60-AD29-013E0AA54755}" type="slidenum">
              <a:rPr lang="en-US" altLang="zh-CN"/>
              <a:pPr fontAlgn="base">
                <a:spcBef>
                  <a:spcPct val="0"/>
                </a:spcBef>
                <a:spcAft>
                  <a:spcPct val="0"/>
                </a:spcAft>
                <a:defRPr/>
              </a:pPr>
              <a:t>39</a:t>
            </a:fld>
            <a:endParaRPr lang="en-US" altLang="zh-CN"/>
          </a:p>
        </p:txBody>
      </p:sp>
      <p:pic>
        <p:nvPicPr>
          <p:cNvPr id="174083" name="Picture 3" descr="2008110810335639"/>
          <p:cNvPicPr>
            <a:picLocks noChangeAspect="1" noChangeArrowheads="1"/>
          </p:cNvPicPr>
          <p:nvPr/>
        </p:nvPicPr>
        <p:blipFill>
          <a:blip r:embed="rId2"/>
          <a:srcRect/>
          <a:stretch>
            <a:fillRect/>
          </a:stretch>
        </p:blipFill>
        <p:spPr bwMode="auto">
          <a:xfrm>
            <a:off x="1066800" y="3048000"/>
            <a:ext cx="6648450" cy="3048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0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08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0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内容占位符 1"/>
          <p:cNvSpPr>
            <a:spLocks noGrp="1"/>
          </p:cNvSpPr>
          <p:nvPr>
            <p:ph idx="1"/>
          </p:nvPr>
        </p:nvSpPr>
        <p:spPr>
          <a:xfrm>
            <a:off x="468313" y="1484313"/>
            <a:ext cx="8229600" cy="4525962"/>
          </a:xfrm>
        </p:spPr>
        <p:txBody>
          <a:bodyPr/>
          <a:lstStyle/>
          <a:p>
            <a:pPr eaLnBrk="1" hangingPunct="1"/>
            <a:r>
              <a:rPr lang="en-US" altLang="zh-CN" smtClean="0"/>
              <a:t>UML</a:t>
            </a:r>
            <a:r>
              <a:rPr lang="zh-CN" altLang="en-US" smtClean="0"/>
              <a:t>概述</a:t>
            </a:r>
            <a:endParaRPr lang="en-US" altLang="zh-CN" smtClean="0"/>
          </a:p>
          <a:p>
            <a:pPr eaLnBrk="1" hangingPunct="1">
              <a:buFont typeface="Wingdings 3" pitchFamily="18" charset="2"/>
              <a:buNone/>
            </a:pPr>
            <a:endParaRPr lang="en-US" altLang="zh-CN" smtClean="0"/>
          </a:p>
          <a:p>
            <a:pPr eaLnBrk="1" hangingPunct="1"/>
            <a:r>
              <a:rPr lang="zh-CN" altLang="en-US" smtClean="0"/>
              <a:t>案例</a:t>
            </a:r>
          </a:p>
        </p:txBody>
      </p:sp>
      <p:sp>
        <p:nvSpPr>
          <p:cNvPr id="3" name="标题 2"/>
          <p:cNvSpPr>
            <a:spLocks noGrp="1"/>
          </p:cNvSpPr>
          <p:nvPr>
            <p:ph type="title"/>
          </p:nvPr>
        </p:nvSpPr>
        <p:spPr>
          <a:xfrm>
            <a:off x="441325" y="266700"/>
            <a:ext cx="8229600" cy="1143000"/>
          </a:xfrm>
        </p:spPr>
        <p:txBody>
          <a:bodyPr/>
          <a:lstStyle/>
          <a:p>
            <a:pPr eaLnBrk="1" fontAlgn="auto" hangingPunct="1">
              <a:spcAft>
                <a:spcPts val="0"/>
              </a:spcAft>
              <a:defRPr/>
            </a:pPr>
            <a:r>
              <a:rPr lang="zh-CN" altLang="en-US" dirty="0" smtClean="0"/>
              <a:t>内容</a:t>
            </a:r>
            <a:endParaRPr lang="zh-CN" altLang="en-US" dirty="0"/>
          </a:p>
        </p:txBody>
      </p:sp>
      <p:sp>
        <p:nvSpPr>
          <p:cNvPr id="15363" name="Rectangle 3"/>
          <p:cNvSpPr>
            <a:spLocks noChangeArrowheads="1"/>
          </p:cNvSpPr>
          <p:nvPr/>
        </p:nvSpPr>
        <p:spPr bwMode="auto">
          <a:xfrm>
            <a:off x="1763713" y="765175"/>
            <a:ext cx="5556250" cy="366713"/>
          </a:xfrm>
          <a:prstGeom prst="rect">
            <a:avLst/>
          </a:prstGeom>
          <a:solidFill>
            <a:srgbClr val="FFFFFF"/>
          </a:solidFill>
          <a:ln w="9525">
            <a:noFill/>
            <a:miter lim="800000"/>
            <a:headEnd/>
            <a:tailEnd/>
          </a:ln>
        </p:spPr>
        <p:txBody>
          <a:bodyPr wrap="none" anchor="ctr">
            <a:spAutoFit/>
          </a:bodyPr>
          <a:lstStyle/>
          <a:p>
            <a:r>
              <a:rPr lang="en-US" altLang="zh-CN"/>
              <a:t>Unified Modeling Language (UML)</a:t>
            </a:r>
            <a:r>
              <a:rPr lang="zh-CN" altLang="en-US"/>
              <a:t>又称统一建模语言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idx="1"/>
          </p:nvPr>
        </p:nvSpPr>
        <p:spPr>
          <a:xfrm>
            <a:off x="688975" y="1447800"/>
            <a:ext cx="7769225" cy="1522413"/>
          </a:xfrm>
        </p:spPr>
        <p:txBody>
          <a:bodyPr/>
          <a:lstStyle/>
          <a:p>
            <a:pPr eaLnBrk="1" hangingPunct="1">
              <a:lnSpc>
                <a:spcPct val="90000"/>
              </a:lnSpc>
            </a:pPr>
            <a:r>
              <a:rPr lang="zh-CN" altLang="en-US" sz="2000" smtClean="0"/>
              <a:t>得出系统用例图后，我们应该对每一个系统用例给出用例规约。关于用例规约，没有一个通用的格式，大家可以按照习惯的格式进行编写。对用例规约唯一的要求就是“清晰易懂”。</a:t>
            </a:r>
            <a:br>
              <a:rPr lang="zh-CN" altLang="en-US" sz="2000" smtClean="0"/>
            </a:br>
            <a:r>
              <a:rPr lang="zh-CN" altLang="en-US" sz="2000" smtClean="0"/>
              <a:t>      下面给出“登录”这个系统用例的一个规约：</a:t>
            </a:r>
            <a:br>
              <a:rPr lang="zh-CN" altLang="en-US" sz="2000" smtClean="0"/>
            </a:br>
            <a:endParaRPr lang="zh-CN" altLang="en-US" sz="2000" smtClean="0"/>
          </a:p>
        </p:txBody>
      </p:sp>
      <p:sp>
        <p:nvSpPr>
          <p:cNvPr id="4100"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3A97A5D5-44C1-4D75-9ED1-28B973284BC4}" type="slidenum">
              <a:rPr lang="en-US" altLang="zh-CN"/>
              <a:pPr fontAlgn="base">
                <a:spcBef>
                  <a:spcPct val="0"/>
                </a:spcBef>
                <a:spcAft>
                  <a:spcPct val="0"/>
                </a:spcAft>
                <a:defRPr/>
              </a:pPr>
              <a:t>40</a:t>
            </a:fld>
            <a:endParaRPr lang="en-US" altLang="zh-CN"/>
          </a:p>
        </p:txBody>
      </p:sp>
      <p:graphicFrame>
        <p:nvGraphicFramePr>
          <p:cNvPr id="4098" name="Object 2"/>
          <p:cNvGraphicFramePr>
            <a:graphicFrameLocks noChangeAspect="1"/>
          </p:cNvGraphicFramePr>
          <p:nvPr/>
        </p:nvGraphicFramePr>
        <p:xfrm>
          <a:off x="304800" y="533400"/>
          <a:ext cx="8839200" cy="485775"/>
        </p:xfrm>
        <a:graphic>
          <a:graphicData uri="http://schemas.openxmlformats.org/presentationml/2006/ole">
            <p:oleObj spid="_x0000_s4098" name="Visio" r:id="rId3" imgW="7084595" imgH="388620" progId="Visio.Drawing.11">
              <p:embed/>
            </p:oleObj>
          </a:graphicData>
        </a:graphic>
      </p:graphicFrame>
      <p:sp>
        <p:nvSpPr>
          <p:cNvPr id="175108" name="Line 4"/>
          <p:cNvSpPr>
            <a:spLocks noChangeShapeType="1"/>
          </p:cNvSpPr>
          <p:nvPr/>
        </p:nvSpPr>
        <p:spPr bwMode="auto">
          <a:xfrm flipV="1">
            <a:off x="3429000" y="990600"/>
            <a:ext cx="1588" cy="571500"/>
          </a:xfrm>
          <a:prstGeom prst="line">
            <a:avLst/>
          </a:prstGeom>
          <a:noFill/>
          <a:ln w="76200">
            <a:solidFill>
              <a:schemeClr val="bg2"/>
            </a:solidFill>
            <a:round/>
            <a:headEnd/>
            <a:tailEnd type="triangle" w="med" len="med"/>
          </a:ln>
        </p:spPr>
        <p:txBody>
          <a:bodyPr wrap="none" lIns="107950" tIns="53975" rIns="107950" bIns="53975" anchor="ctr"/>
          <a:lstStyle/>
          <a:p>
            <a:endParaRPr lang="zh-CN" altLang="en-US"/>
          </a:p>
        </p:txBody>
      </p:sp>
      <p:pic>
        <p:nvPicPr>
          <p:cNvPr id="4102" name="Picture 5" descr="2008110810385349"/>
          <p:cNvPicPr>
            <a:picLocks noChangeAspect="1" noChangeArrowheads="1"/>
          </p:cNvPicPr>
          <p:nvPr/>
        </p:nvPicPr>
        <p:blipFill>
          <a:blip r:embed="rId4"/>
          <a:srcRect/>
          <a:stretch>
            <a:fillRect/>
          </a:stretch>
        </p:blipFill>
        <p:spPr bwMode="auto">
          <a:xfrm>
            <a:off x="1524000" y="2743200"/>
            <a:ext cx="5715000" cy="3400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Rectangle 3"/>
          <p:cNvSpPr>
            <a:spLocks noGrp="1" noChangeArrowheads="1"/>
          </p:cNvSpPr>
          <p:nvPr>
            <p:ph idx="1"/>
          </p:nvPr>
        </p:nvSpPr>
        <p:spPr>
          <a:xfrm>
            <a:off x="688975" y="1371600"/>
            <a:ext cx="7769225" cy="1903413"/>
          </a:xfrm>
        </p:spPr>
        <p:txBody>
          <a:bodyPr/>
          <a:lstStyle/>
          <a:p>
            <a:pPr eaLnBrk="1" hangingPunct="1">
              <a:lnSpc>
                <a:spcPct val="90000"/>
              </a:lnSpc>
            </a:pPr>
            <a:r>
              <a:rPr lang="zh-CN" altLang="en-US" sz="2000" smtClean="0"/>
              <a:t>在设计阶段，需要绘制实现类图和包图。同时还涉及到组件图，时序图，协作图等。</a:t>
            </a:r>
          </a:p>
          <a:p>
            <a:pPr eaLnBrk="1" hangingPunct="1">
              <a:lnSpc>
                <a:spcPct val="90000"/>
              </a:lnSpc>
            </a:pPr>
            <a:r>
              <a:rPr lang="zh-CN" altLang="en-US" sz="2000" smtClean="0"/>
              <a:t>实现类图和领域类图不一样，它描述的是真正系统的静态结构，是和最后的代码完全一致的。因此，它和平台关系密切，必须准确给出系统中的实体类、控制类、界面类、接口等元素以及其中的关系。 </a:t>
            </a:r>
          </a:p>
        </p:txBody>
      </p:sp>
      <p:sp>
        <p:nvSpPr>
          <p:cNvPr id="5124"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D438CAA4-DA24-4064-8735-53F0C0FF2654}" type="slidenum">
              <a:rPr lang="en-US" altLang="zh-CN"/>
              <a:pPr fontAlgn="base">
                <a:spcBef>
                  <a:spcPct val="0"/>
                </a:spcBef>
                <a:spcAft>
                  <a:spcPct val="0"/>
                </a:spcAft>
                <a:defRPr/>
              </a:pPr>
              <a:t>41</a:t>
            </a:fld>
            <a:endParaRPr lang="en-US" altLang="zh-CN"/>
          </a:p>
        </p:txBody>
      </p:sp>
      <p:pic>
        <p:nvPicPr>
          <p:cNvPr id="176130" name="Picture 2" descr="2008110811011165"/>
          <p:cNvPicPr>
            <a:picLocks noChangeAspect="1" noChangeArrowheads="1"/>
          </p:cNvPicPr>
          <p:nvPr/>
        </p:nvPicPr>
        <p:blipFill>
          <a:blip r:embed="rId3"/>
          <a:srcRect/>
          <a:stretch>
            <a:fillRect/>
          </a:stretch>
        </p:blipFill>
        <p:spPr bwMode="auto">
          <a:xfrm>
            <a:off x="2286000" y="2971800"/>
            <a:ext cx="4781550" cy="4133850"/>
          </a:xfrm>
          <a:prstGeom prst="rect">
            <a:avLst/>
          </a:prstGeom>
          <a:noFill/>
          <a:ln w="9525">
            <a:noFill/>
            <a:miter lim="800000"/>
            <a:headEnd/>
            <a:tailEnd/>
          </a:ln>
        </p:spPr>
      </p:pic>
      <p:graphicFrame>
        <p:nvGraphicFramePr>
          <p:cNvPr id="5122" name="Object 2"/>
          <p:cNvGraphicFramePr>
            <a:graphicFrameLocks noChangeAspect="1"/>
          </p:cNvGraphicFramePr>
          <p:nvPr/>
        </p:nvGraphicFramePr>
        <p:xfrm>
          <a:off x="304800" y="533400"/>
          <a:ext cx="8839200" cy="485775"/>
        </p:xfrm>
        <a:graphic>
          <a:graphicData uri="http://schemas.openxmlformats.org/presentationml/2006/ole">
            <p:oleObj spid="_x0000_s5122" name="Visio" r:id="rId4" imgW="7084595" imgH="388620" progId="Visio.Drawing.11">
              <p:embed/>
            </p:oleObj>
          </a:graphicData>
        </a:graphic>
      </p:graphicFrame>
      <p:sp>
        <p:nvSpPr>
          <p:cNvPr id="176133" name="Line 5"/>
          <p:cNvSpPr>
            <a:spLocks noChangeShapeType="1"/>
          </p:cNvSpPr>
          <p:nvPr/>
        </p:nvSpPr>
        <p:spPr bwMode="auto">
          <a:xfrm flipV="1">
            <a:off x="4724400" y="990600"/>
            <a:ext cx="1588" cy="571500"/>
          </a:xfrm>
          <a:prstGeom prst="line">
            <a:avLst/>
          </a:prstGeom>
          <a:noFill/>
          <a:ln w="76200">
            <a:solidFill>
              <a:schemeClr val="bg2"/>
            </a:solidFill>
            <a:round/>
            <a:headEnd/>
            <a:tailEnd type="triangle" w="med" len="med"/>
          </a:ln>
        </p:spPr>
        <p:txBody>
          <a:bodyPr wrap="none" lIns="107950" tIns="53975" rIns="107950" bIns="53975"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61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613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613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build="p"/>
      <p:bldP spid="17613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idx="1"/>
          </p:nvPr>
        </p:nvSpPr>
        <p:spPr>
          <a:xfrm>
            <a:off x="688975" y="1677988"/>
            <a:ext cx="7769225" cy="989012"/>
          </a:xfrm>
        </p:spPr>
        <p:txBody>
          <a:bodyPr/>
          <a:lstStyle/>
          <a:p>
            <a:pPr eaLnBrk="1" hangingPunct="1">
              <a:lnSpc>
                <a:spcPct val="90000"/>
              </a:lnSpc>
            </a:pPr>
            <a:r>
              <a:rPr lang="zh-CN" altLang="en-US" sz="2000" smtClean="0">
                <a:solidFill>
                  <a:srgbClr val="000000"/>
                </a:solidFill>
              </a:rPr>
              <a:t>有了静态结构，我们还要给出动态结构，这样，才能看清系统间的类是如何交互的，从而有效帮助程序员进行编码工作。</a:t>
            </a:r>
            <a:br>
              <a:rPr lang="zh-CN" altLang="en-US" sz="2000" smtClean="0">
                <a:solidFill>
                  <a:srgbClr val="000000"/>
                </a:solidFill>
              </a:rPr>
            </a:br>
            <a:endParaRPr lang="zh-CN" altLang="en-US" sz="2000" smtClean="0">
              <a:solidFill>
                <a:srgbClr val="000000"/>
              </a:solidFill>
            </a:endParaRPr>
          </a:p>
        </p:txBody>
      </p:sp>
      <p:sp>
        <p:nvSpPr>
          <p:cNvPr id="6148"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98C6D270-B869-436D-90BA-E0219B279DA7}" type="slidenum">
              <a:rPr lang="en-US" altLang="zh-CN"/>
              <a:pPr fontAlgn="base">
                <a:spcBef>
                  <a:spcPct val="0"/>
                </a:spcBef>
                <a:spcAft>
                  <a:spcPct val="0"/>
                </a:spcAft>
                <a:defRPr/>
              </a:pPr>
              <a:t>42</a:t>
            </a:fld>
            <a:endParaRPr lang="en-US" altLang="zh-CN"/>
          </a:p>
        </p:txBody>
      </p:sp>
      <p:sp>
        <p:nvSpPr>
          <p:cNvPr id="177154" name="Rectangle 2"/>
          <p:cNvSpPr>
            <a:spLocks noGrp="1" noChangeArrowheads="1"/>
          </p:cNvSpPr>
          <p:nvPr>
            <p:ph type="title"/>
          </p:nvPr>
        </p:nvSpPr>
        <p:spPr/>
        <p:txBody>
          <a:bodyPr/>
          <a:lstStyle/>
          <a:p>
            <a:pPr eaLnBrk="1" fontAlgn="auto" hangingPunct="1">
              <a:spcAft>
                <a:spcPts val="0"/>
              </a:spcAft>
              <a:defRPr/>
            </a:pPr>
            <a:endParaRPr lang="zh-CN" altLang="zh-CN"/>
          </a:p>
        </p:txBody>
      </p:sp>
      <p:graphicFrame>
        <p:nvGraphicFramePr>
          <p:cNvPr id="6146" name="Object 2"/>
          <p:cNvGraphicFramePr>
            <a:graphicFrameLocks noChangeAspect="1"/>
          </p:cNvGraphicFramePr>
          <p:nvPr/>
        </p:nvGraphicFramePr>
        <p:xfrm>
          <a:off x="304800" y="533400"/>
          <a:ext cx="8839200" cy="485775"/>
        </p:xfrm>
        <a:graphic>
          <a:graphicData uri="http://schemas.openxmlformats.org/presentationml/2006/ole">
            <p:oleObj spid="_x0000_s6146" name="Visio" r:id="rId3" imgW="7084595" imgH="388620" progId="Visio.Drawing.11">
              <p:embed/>
            </p:oleObj>
          </a:graphicData>
        </a:graphic>
      </p:graphicFrame>
      <p:sp>
        <p:nvSpPr>
          <p:cNvPr id="177157" name="Line 5"/>
          <p:cNvSpPr>
            <a:spLocks noChangeShapeType="1"/>
          </p:cNvSpPr>
          <p:nvPr/>
        </p:nvSpPr>
        <p:spPr bwMode="auto">
          <a:xfrm flipV="1">
            <a:off x="4724400" y="990600"/>
            <a:ext cx="1588" cy="571500"/>
          </a:xfrm>
          <a:prstGeom prst="line">
            <a:avLst/>
          </a:prstGeom>
          <a:noFill/>
          <a:ln w="76200">
            <a:solidFill>
              <a:schemeClr val="bg2"/>
            </a:solidFill>
            <a:round/>
            <a:headEnd/>
            <a:tailEnd type="triangle" w="med" len="med"/>
          </a:ln>
        </p:spPr>
        <p:txBody>
          <a:bodyPr wrap="none" lIns="107950" tIns="53975" rIns="107950" bIns="53975" anchor="ctr"/>
          <a:lstStyle/>
          <a:p>
            <a:endParaRPr lang="zh-CN" altLang="en-US"/>
          </a:p>
        </p:txBody>
      </p:sp>
      <p:pic>
        <p:nvPicPr>
          <p:cNvPr id="6151" name="Picture 6" descr="2008110811025047"/>
          <p:cNvPicPr>
            <a:picLocks noChangeAspect="1" noChangeArrowheads="1"/>
          </p:cNvPicPr>
          <p:nvPr/>
        </p:nvPicPr>
        <p:blipFill>
          <a:blip r:embed="rId4"/>
          <a:srcRect/>
          <a:stretch>
            <a:fillRect/>
          </a:stretch>
        </p:blipFill>
        <p:spPr bwMode="auto">
          <a:xfrm>
            <a:off x="1828800" y="2590800"/>
            <a:ext cx="5324475" cy="3705225"/>
          </a:xfrm>
          <a:prstGeom prst="rect">
            <a:avLst/>
          </a:prstGeom>
          <a:noFill/>
          <a:ln w="9525">
            <a:noFill/>
            <a:miter lim="800000"/>
            <a:headEnd/>
            <a:tailEnd/>
          </a:ln>
        </p:spPr>
      </p:pic>
      <p:sp>
        <p:nvSpPr>
          <p:cNvPr id="6152" name="Text Box 7"/>
          <p:cNvSpPr txBox="1">
            <a:spLocks noChangeArrowheads="1"/>
          </p:cNvSpPr>
          <p:nvPr/>
        </p:nvSpPr>
        <p:spPr bwMode="auto">
          <a:xfrm>
            <a:off x="317500" y="6080125"/>
            <a:ext cx="8902700" cy="473075"/>
          </a:xfrm>
          <a:prstGeom prst="rect">
            <a:avLst/>
          </a:prstGeom>
          <a:noFill/>
          <a:ln w="9525" algn="ctr">
            <a:noFill/>
            <a:miter lim="800000"/>
            <a:headEnd/>
            <a:tailEnd/>
          </a:ln>
        </p:spPr>
        <p:txBody>
          <a:bodyPr lIns="90452" tIns="45227" rIns="90452" bIns="45227"/>
          <a:lstStyle/>
          <a:p>
            <a:pPr marL="339725" indent="-339725" defTabSz="904875">
              <a:lnSpc>
                <a:spcPct val="90000"/>
              </a:lnSpc>
              <a:spcBef>
                <a:spcPct val="20000"/>
              </a:spcBef>
              <a:buClr>
                <a:srgbClr val="003366"/>
              </a:buClr>
              <a:buFontTx/>
              <a:buChar char="•"/>
            </a:pPr>
            <a:r>
              <a:rPr lang="zh-CN" altLang="en-US" sz="2000">
                <a:solidFill>
                  <a:srgbClr val="000000"/>
                </a:solidFill>
                <a:ea typeface="华文细黑" pitchFamily="2" charset="-122"/>
              </a:rPr>
              <a:t>时序图在实际中是很多的，几乎每个类方法都配有相应的时序图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7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idx="1"/>
          </p:nvPr>
        </p:nvSpPr>
        <p:spPr/>
        <p:txBody>
          <a:bodyPr/>
          <a:lstStyle/>
          <a:p>
            <a:pPr eaLnBrk="1" hangingPunct="1"/>
            <a:endParaRPr lang="zh-CN" altLang="zh-CN" smtClean="0"/>
          </a:p>
        </p:txBody>
      </p:sp>
      <p:sp>
        <p:nvSpPr>
          <p:cNvPr id="7172"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28129D93-0003-4DFC-9429-48BA09B33AC4}" type="slidenum">
              <a:rPr lang="en-US" altLang="zh-CN"/>
              <a:pPr fontAlgn="base">
                <a:spcBef>
                  <a:spcPct val="0"/>
                </a:spcBef>
                <a:spcAft>
                  <a:spcPct val="0"/>
                </a:spcAft>
                <a:defRPr/>
              </a:pPr>
              <a:t>43</a:t>
            </a:fld>
            <a:endParaRPr lang="en-US" altLang="zh-CN"/>
          </a:p>
        </p:txBody>
      </p:sp>
      <p:sp>
        <p:nvSpPr>
          <p:cNvPr id="178178" name="Rectangle 2"/>
          <p:cNvSpPr>
            <a:spLocks noGrp="1" noChangeArrowheads="1"/>
          </p:cNvSpPr>
          <p:nvPr>
            <p:ph type="title"/>
          </p:nvPr>
        </p:nvSpPr>
        <p:spPr/>
        <p:txBody>
          <a:bodyPr/>
          <a:lstStyle/>
          <a:p>
            <a:pPr eaLnBrk="1" fontAlgn="auto" hangingPunct="1">
              <a:spcAft>
                <a:spcPts val="0"/>
              </a:spcAft>
              <a:defRPr/>
            </a:pPr>
            <a:endParaRPr lang="zh-CN" altLang="zh-CN"/>
          </a:p>
        </p:txBody>
      </p:sp>
      <p:graphicFrame>
        <p:nvGraphicFramePr>
          <p:cNvPr id="7170" name="Object 2"/>
          <p:cNvGraphicFramePr>
            <a:graphicFrameLocks noChangeAspect="1"/>
          </p:cNvGraphicFramePr>
          <p:nvPr/>
        </p:nvGraphicFramePr>
        <p:xfrm>
          <a:off x="304800" y="533400"/>
          <a:ext cx="8839200" cy="485775"/>
        </p:xfrm>
        <a:graphic>
          <a:graphicData uri="http://schemas.openxmlformats.org/presentationml/2006/ole">
            <p:oleObj spid="_x0000_s7170" name="Visio" r:id="rId3" imgW="7084595" imgH="388620" progId="Visio.Drawing.11">
              <p:embed/>
            </p:oleObj>
          </a:graphicData>
        </a:graphic>
      </p:graphicFrame>
      <p:sp>
        <p:nvSpPr>
          <p:cNvPr id="178181" name="Line 5"/>
          <p:cNvSpPr>
            <a:spLocks noChangeShapeType="1"/>
          </p:cNvSpPr>
          <p:nvPr/>
        </p:nvSpPr>
        <p:spPr bwMode="auto">
          <a:xfrm flipV="1">
            <a:off x="6019800" y="952500"/>
            <a:ext cx="1588" cy="571500"/>
          </a:xfrm>
          <a:prstGeom prst="line">
            <a:avLst/>
          </a:prstGeom>
          <a:noFill/>
          <a:ln w="76200">
            <a:solidFill>
              <a:schemeClr val="bg2"/>
            </a:solidFill>
            <a:round/>
            <a:headEnd/>
            <a:tailEnd type="triangle" w="med" len="med"/>
          </a:ln>
        </p:spPr>
        <p:txBody>
          <a:bodyPr wrap="none" lIns="107950" tIns="53975" rIns="107950" bIns="53975" anchor="ctr"/>
          <a:lstStyle/>
          <a:p>
            <a:endParaRPr lang="zh-CN" altLang="en-US"/>
          </a:p>
        </p:txBody>
      </p:sp>
      <p:pic>
        <p:nvPicPr>
          <p:cNvPr id="7175" name="Picture 6"/>
          <p:cNvPicPr>
            <a:picLocks noChangeAspect="1" noChangeArrowheads="1"/>
          </p:cNvPicPr>
          <p:nvPr/>
        </p:nvPicPr>
        <p:blipFill>
          <a:blip r:embed="rId4"/>
          <a:srcRect/>
          <a:stretch>
            <a:fillRect/>
          </a:stretch>
        </p:blipFill>
        <p:spPr bwMode="auto">
          <a:xfrm>
            <a:off x="1447800" y="1676400"/>
            <a:ext cx="6172200" cy="4643438"/>
          </a:xfrm>
          <a:prstGeom prst="rect">
            <a:avLst/>
          </a:prstGeom>
          <a:noFill/>
          <a:ln w="9525" algn="ctr">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8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3"/>
          <p:cNvSpPr>
            <a:spLocks noGrp="1" noChangeArrowheads="1"/>
          </p:cNvSpPr>
          <p:nvPr>
            <p:ph idx="1"/>
          </p:nvPr>
        </p:nvSpPr>
        <p:spPr>
          <a:xfrm>
            <a:off x="688975" y="1677988"/>
            <a:ext cx="7769225" cy="455612"/>
          </a:xfrm>
        </p:spPr>
        <p:txBody>
          <a:bodyPr>
            <a:normAutofit lnSpcReduction="10000"/>
          </a:bodyPr>
          <a:lstStyle/>
          <a:p>
            <a:pPr marL="365760" indent="-256032" eaLnBrk="1" fontAlgn="auto" hangingPunct="1">
              <a:spcAft>
                <a:spcPts val="0"/>
              </a:spcAft>
              <a:buFont typeface="Wingdings 3"/>
              <a:buChar char=""/>
              <a:defRPr/>
            </a:pPr>
            <a:r>
              <a:rPr lang="zh-CN" altLang="en-US" sz="2400"/>
              <a:t>编写缺陷报告、测试报告</a:t>
            </a:r>
            <a:r>
              <a:rPr lang="en-US" altLang="zh-CN" sz="2400"/>
              <a:t>……</a:t>
            </a:r>
          </a:p>
        </p:txBody>
      </p:sp>
      <p:sp>
        <p:nvSpPr>
          <p:cNvPr id="8196"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B58757ED-E8B8-4B3E-B4B6-123B33032F1E}" type="slidenum">
              <a:rPr lang="en-US" altLang="zh-CN"/>
              <a:pPr fontAlgn="base">
                <a:spcBef>
                  <a:spcPct val="0"/>
                </a:spcBef>
                <a:spcAft>
                  <a:spcPct val="0"/>
                </a:spcAft>
                <a:defRPr/>
              </a:pPr>
              <a:t>44</a:t>
            </a:fld>
            <a:endParaRPr lang="en-US" altLang="zh-CN"/>
          </a:p>
        </p:txBody>
      </p:sp>
      <p:sp>
        <p:nvSpPr>
          <p:cNvPr id="179202" name="Rectangle 2"/>
          <p:cNvSpPr>
            <a:spLocks noGrp="1" noChangeArrowheads="1"/>
          </p:cNvSpPr>
          <p:nvPr>
            <p:ph type="title"/>
          </p:nvPr>
        </p:nvSpPr>
        <p:spPr/>
        <p:txBody>
          <a:bodyPr/>
          <a:lstStyle/>
          <a:p>
            <a:pPr eaLnBrk="1" fontAlgn="auto" hangingPunct="1">
              <a:spcAft>
                <a:spcPts val="0"/>
              </a:spcAft>
              <a:defRPr/>
            </a:pPr>
            <a:endParaRPr lang="zh-CN" altLang="zh-CN"/>
          </a:p>
        </p:txBody>
      </p:sp>
      <p:graphicFrame>
        <p:nvGraphicFramePr>
          <p:cNvPr id="8194" name="Object 2"/>
          <p:cNvGraphicFramePr>
            <a:graphicFrameLocks noChangeAspect="1"/>
          </p:cNvGraphicFramePr>
          <p:nvPr/>
        </p:nvGraphicFramePr>
        <p:xfrm>
          <a:off x="304800" y="533400"/>
          <a:ext cx="8839200" cy="485775"/>
        </p:xfrm>
        <a:graphic>
          <a:graphicData uri="http://schemas.openxmlformats.org/presentationml/2006/ole">
            <p:oleObj spid="_x0000_s8194" name="Visio" r:id="rId3" imgW="7084595" imgH="388620" progId="Visio.Drawing.11">
              <p:embed/>
            </p:oleObj>
          </a:graphicData>
        </a:graphic>
      </p:graphicFrame>
      <p:sp>
        <p:nvSpPr>
          <p:cNvPr id="179205" name="Line 5"/>
          <p:cNvSpPr>
            <a:spLocks noChangeShapeType="1"/>
          </p:cNvSpPr>
          <p:nvPr/>
        </p:nvSpPr>
        <p:spPr bwMode="auto">
          <a:xfrm flipV="1">
            <a:off x="7391400" y="990600"/>
            <a:ext cx="1588" cy="571500"/>
          </a:xfrm>
          <a:prstGeom prst="line">
            <a:avLst/>
          </a:prstGeom>
          <a:noFill/>
          <a:ln w="76200">
            <a:solidFill>
              <a:schemeClr val="bg2"/>
            </a:solidFill>
            <a:round/>
            <a:headEnd/>
            <a:tailEnd type="triangle" w="med" len="med"/>
          </a:ln>
        </p:spPr>
        <p:txBody>
          <a:bodyPr wrap="none" lIns="107950" tIns="53975" rIns="107950" bIns="53975" anchor="ctr"/>
          <a:lstStyle/>
          <a:p>
            <a:endParaRPr lang="zh-CN" altLang="en-US"/>
          </a:p>
        </p:txBody>
      </p:sp>
      <p:sp>
        <p:nvSpPr>
          <p:cNvPr id="179206" name="AutoShape 6"/>
          <p:cNvSpPr>
            <a:spLocks noChangeArrowheads="1"/>
          </p:cNvSpPr>
          <p:nvPr/>
        </p:nvSpPr>
        <p:spPr bwMode="auto">
          <a:xfrm>
            <a:off x="1143000" y="2667000"/>
            <a:ext cx="1600200" cy="1828800"/>
          </a:xfrm>
          <a:prstGeom prst="flowChartMultidocument">
            <a:avLst/>
          </a:prstGeom>
          <a:solidFill>
            <a:srgbClr val="DDDDDD"/>
          </a:solidFill>
          <a:ln w="9525">
            <a:solidFill>
              <a:schemeClr val="tx1"/>
            </a:solidFill>
            <a:miter lim="800000"/>
            <a:headEnd/>
            <a:tailEnd/>
          </a:ln>
        </p:spPr>
        <p:txBody>
          <a:bodyPr wrap="none" lIns="107950" tIns="53975" rIns="107950" bIns="53975" anchor="ctr"/>
          <a:lstStyle/>
          <a:p>
            <a:endParaRPr lang="zh-CN" altLang="en-US">
              <a:latin typeface="Lucida Sans Unicode" pitchFamily="34" charset="0"/>
              <a:ea typeface="黑体" pitchFamily="49" charset="-122"/>
            </a:endParaRPr>
          </a:p>
        </p:txBody>
      </p:sp>
      <p:sp>
        <p:nvSpPr>
          <p:cNvPr id="179207" name="AutoShape 7"/>
          <p:cNvSpPr>
            <a:spLocks noChangeArrowheads="1"/>
          </p:cNvSpPr>
          <p:nvPr/>
        </p:nvSpPr>
        <p:spPr bwMode="auto">
          <a:xfrm>
            <a:off x="3200400" y="2667000"/>
            <a:ext cx="1600200" cy="1828800"/>
          </a:xfrm>
          <a:prstGeom prst="flowChartMultidocument">
            <a:avLst/>
          </a:prstGeom>
          <a:solidFill>
            <a:srgbClr val="DDDDDD"/>
          </a:solidFill>
          <a:ln w="9525">
            <a:solidFill>
              <a:schemeClr val="tx1"/>
            </a:solidFill>
            <a:miter lim="800000"/>
            <a:headEnd/>
            <a:tailEnd/>
          </a:ln>
        </p:spPr>
        <p:txBody>
          <a:bodyPr wrap="none" lIns="107950" tIns="53975" rIns="107950" bIns="53975" anchor="ctr"/>
          <a:lstStyle/>
          <a:p>
            <a:endParaRPr lang="zh-CN" altLang="en-US">
              <a:latin typeface="Lucida Sans Unicode" pitchFamily="34" charset="0"/>
              <a:ea typeface="黑体" pitchFamily="49" charset="-122"/>
            </a:endParaRPr>
          </a:p>
        </p:txBody>
      </p:sp>
      <p:sp>
        <p:nvSpPr>
          <p:cNvPr id="179208" name="AutoShape 8"/>
          <p:cNvSpPr>
            <a:spLocks noChangeArrowheads="1"/>
          </p:cNvSpPr>
          <p:nvPr/>
        </p:nvSpPr>
        <p:spPr bwMode="auto">
          <a:xfrm>
            <a:off x="5181600" y="2590800"/>
            <a:ext cx="1600200" cy="1828800"/>
          </a:xfrm>
          <a:prstGeom prst="flowChartMultidocument">
            <a:avLst/>
          </a:prstGeom>
          <a:solidFill>
            <a:srgbClr val="DDDDDD"/>
          </a:solidFill>
          <a:ln w="9525">
            <a:solidFill>
              <a:schemeClr val="tx1"/>
            </a:solidFill>
            <a:miter lim="800000"/>
            <a:headEnd/>
            <a:tailEnd/>
          </a:ln>
        </p:spPr>
        <p:txBody>
          <a:bodyPr wrap="none" lIns="107950" tIns="53975" rIns="107950" bIns="53975" anchor="ctr"/>
          <a:lstStyle/>
          <a:p>
            <a:endParaRPr lang="zh-CN" altLang="en-US">
              <a:latin typeface="Lucida Sans Unicode" pitchFamily="34" charset="0"/>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9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920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920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9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5" grpId="0" animBg="1"/>
      <p:bldP spid="179206" grpId="0" animBg="1"/>
      <p:bldP spid="179207" grpId="0" animBg="1"/>
      <p:bldP spid="17920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Rectangle 3"/>
          <p:cNvSpPr>
            <a:spLocks noGrp="1" noChangeArrowheads="1"/>
          </p:cNvSpPr>
          <p:nvPr>
            <p:ph idx="1"/>
          </p:nvPr>
        </p:nvSpPr>
        <p:spPr/>
        <p:txBody>
          <a:bodyPr/>
          <a:lstStyle/>
          <a:p>
            <a:pPr eaLnBrk="1" hangingPunct="1"/>
            <a:r>
              <a:rPr lang="zh-CN" altLang="en-US" smtClean="0"/>
              <a:t>假设你进入了一个软件公司进行为期</a:t>
            </a:r>
            <a:r>
              <a:rPr lang="en-US" altLang="zh-CN" smtClean="0"/>
              <a:t>3</a:t>
            </a:r>
            <a:r>
              <a:rPr lang="zh-CN" altLang="en-US" smtClean="0"/>
              <a:t>个月的实习。</a:t>
            </a:r>
          </a:p>
          <a:p>
            <a:pPr eaLnBrk="1" hangingPunct="1"/>
            <a:r>
              <a:rPr lang="zh-CN" altLang="en-US" smtClean="0"/>
              <a:t>作为一个实习生，你会经历公司的一个完整的软件项目开发过程，学习并参与到项目中，完成你的实习工作，同时取得你的实习工资</a:t>
            </a:r>
            <a:r>
              <a:rPr lang="en-US" altLang="zh-CN" smtClean="0"/>
              <a:t>——《</a:t>
            </a:r>
            <a:r>
              <a:rPr lang="zh-CN" altLang="en-US" smtClean="0"/>
              <a:t>软件工程与</a:t>
            </a:r>
            <a:r>
              <a:rPr lang="en-US" altLang="zh-CN" smtClean="0"/>
              <a:t>UML》</a:t>
            </a:r>
            <a:r>
              <a:rPr lang="zh-CN" altLang="en-US" smtClean="0"/>
              <a:t>课程的平时成绩。</a:t>
            </a:r>
          </a:p>
        </p:txBody>
      </p:sp>
      <p:sp>
        <p:nvSpPr>
          <p:cNvPr id="87042"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B0B4C979-2E99-4E05-8E16-F5CB4AA2C5B3}" type="slidenum">
              <a:rPr lang="en-US" altLang="zh-CN"/>
              <a:pPr fontAlgn="base">
                <a:spcBef>
                  <a:spcPct val="0"/>
                </a:spcBef>
                <a:spcAft>
                  <a:spcPct val="0"/>
                </a:spcAft>
                <a:defRPr/>
              </a:pPr>
              <a:t>45</a:t>
            </a:fld>
            <a:endParaRPr lang="en-US" altLang="zh-CN"/>
          </a:p>
        </p:txBody>
      </p:sp>
      <p:sp>
        <p:nvSpPr>
          <p:cNvPr id="181250" name="Rectangle 2"/>
          <p:cNvSpPr>
            <a:spLocks noGrp="1" noChangeArrowheads="1"/>
          </p:cNvSpPr>
          <p:nvPr>
            <p:ph type="title"/>
          </p:nvPr>
        </p:nvSpPr>
        <p:spPr/>
        <p:txBody>
          <a:bodyPr/>
          <a:lstStyle/>
          <a:p>
            <a:pPr eaLnBrk="1" fontAlgn="auto" hangingPunct="1">
              <a:spcAft>
                <a:spcPts val="0"/>
              </a:spcAft>
              <a:defRPr/>
            </a:pPr>
            <a:r>
              <a:rPr lang="zh-CN" altLang="en-US"/>
              <a:t>即将开始的学习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125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1"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灯片编号占位符 3"/>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81EC3DEA-E85C-489C-A75C-19357344DC28}" type="slidenum">
              <a:rPr lang="en-US" altLang="zh-CN"/>
              <a:pPr fontAlgn="base">
                <a:spcBef>
                  <a:spcPct val="0"/>
                </a:spcBef>
                <a:spcAft>
                  <a:spcPct val="0"/>
                </a:spcAft>
                <a:defRPr/>
              </a:pPr>
              <a:t>46</a:t>
            </a:fld>
            <a:endParaRPr lang="en-US" altLang="zh-CN"/>
          </a:p>
        </p:txBody>
      </p:sp>
      <p:graphicFrame>
        <p:nvGraphicFramePr>
          <p:cNvPr id="182274" name="Object 2"/>
          <p:cNvGraphicFramePr>
            <a:graphicFrameLocks noChangeAspect="1"/>
          </p:cNvGraphicFramePr>
          <p:nvPr/>
        </p:nvGraphicFramePr>
        <p:xfrm>
          <a:off x="835025" y="1752600"/>
          <a:ext cx="7546975" cy="4595813"/>
        </p:xfrm>
        <a:graphic>
          <a:graphicData uri="http://schemas.openxmlformats.org/presentationml/2006/ole">
            <p:oleObj spid="_x0000_s9218" name="Visio" r:id="rId3" imgW="5961888" imgH="3583845" progId="Visio.Drawing.11">
              <p:embed/>
            </p:oleObj>
          </a:graphicData>
        </a:graphic>
      </p:graphicFrame>
      <p:sp>
        <p:nvSpPr>
          <p:cNvPr id="9220" name="Text Box 3"/>
          <p:cNvSpPr txBox="1">
            <a:spLocks noChangeArrowheads="1"/>
          </p:cNvSpPr>
          <p:nvPr/>
        </p:nvSpPr>
        <p:spPr bwMode="auto">
          <a:xfrm>
            <a:off x="381000" y="1009650"/>
            <a:ext cx="2959100" cy="473075"/>
          </a:xfrm>
          <a:prstGeom prst="rect">
            <a:avLst/>
          </a:prstGeom>
          <a:noFill/>
          <a:ln w="9525" algn="ctr">
            <a:noFill/>
            <a:miter lim="800000"/>
            <a:headEnd/>
            <a:tailEnd/>
          </a:ln>
        </p:spPr>
        <p:txBody>
          <a:bodyPr wrap="none" lIns="107950" tIns="53975" rIns="107950" bIns="53975">
            <a:spAutoFit/>
          </a:bodyPr>
          <a:lstStyle/>
          <a:p>
            <a:r>
              <a:rPr lang="zh-CN" altLang="en-US" b="1">
                <a:latin typeface="Lucida Sans Unicode" pitchFamily="34" charset="0"/>
                <a:ea typeface="华文细黑" pitchFamily="2" charset="-122"/>
              </a:rPr>
              <a:t>虚拟公司组织结构图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2274"/>
                                        </p:tgtEl>
                                        <p:attrNameLst>
                                          <p:attrName>style.visibility</p:attrName>
                                        </p:attrNameLst>
                                      </p:cBhvr>
                                      <p:to>
                                        <p:strVal val="visible"/>
                                      </p:to>
                                    </p:set>
                                    <p:animEffect transition="in" filter="blinds(horizontal)">
                                      <p:cBhvr>
                                        <p:cTn id="7" dur="500"/>
                                        <p:tgtEl>
                                          <p:spTgt spid="182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21E94195-6535-474A-A139-AD0D8C9290ED}" type="slidenum">
              <a:rPr lang="en-US" altLang="zh-CN"/>
              <a:pPr fontAlgn="base">
                <a:spcBef>
                  <a:spcPct val="0"/>
                </a:spcBef>
                <a:spcAft>
                  <a:spcPct val="0"/>
                </a:spcAft>
                <a:defRPr/>
              </a:pPr>
              <a:t>47</a:t>
            </a:fld>
            <a:endParaRPr lang="en-US" altLang="zh-CN"/>
          </a:p>
        </p:txBody>
      </p:sp>
      <p:sp>
        <p:nvSpPr>
          <p:cNvPr id="183298" name="Rectangle 2"/>
          <p:cNvSpPr>
            <a:spLocks noGrp="1" noChangeArrowheads="1"/>
          </p:cNvSpPr>
          <p:nvPr>
            <p:ph type="title"/>
          </p:nvPr>
        </p:nvSpPr>
        <p:spPr/>
        <p:txBody>
          <a:bodyPr/>
          <a:lstStyle/>
          <a:p>
            <a:pPr eaLnBrk="1" fontAlgn="auto" hangingPunct="1">
              <a:spcAft>
                <a:spcPts val="0"/>
              </a:spcAft>
              <a:defRPr/>
            </a:pPr>
            <a:r>
              <a:rPr lang="zh-CN" altLang="en-US" dirty="0" smtClean="0"/>
              <a:t>项目</a:t>
            </a:r>
            <a:endParaRPr lang="zh-CN" altLang="en-US" dirty="0"/>
          </a:p>
        </p:txBody>
      </p:sp>
      <p:sp>
        <p:nvSpPr>
          <p:cNvPr id="183299" name="Rectangle 3"/>
          <p:cNvSpPr>
            <a:spLocks noGrp="1" noChangeArrowheads="1"/>
          </p:cNvSpPr>
          <p:nvPr>
            <p:ph type="body" idx="1"/>
          </p:nvPr>
        </p:nvSpPr>
        <p:spPr>
          <a:xfrm>
            <a:off x="685800" y="1676400"/>
            <a:ext cx="7769225" cy="4114800"/>
          </a:xfrm>
        </p:spPr>
        <p:txBody>
          <a:bodyPr/>
          <a:lstStyle/>
          <a:p>
            <a:pPr eaLnBrk="1" hangingPunct="1">
              <a:lnSpc>
                <a:spcPct val="90000"/>
              </a:lnSpc>
            </a:pPr>
            <a:r>
              <a:rPr lang="zh-CN" altLang="en-US" smtClean="0"/>
              <a:t>项目名：图书管理系统</a:t>
            </a:r>
          </a:p>
          <a:p>
            <a:pPr eaLnBrk="1" hangingPunct="1">
              <a:lnSpc>
                <a:spcPct val="90000"/>
              </a:lnSpc>
            </a:pPr>
            <a:r>
              <a:rPr lang="zh-CN" altLang="en-US" smtClean="0"/>
              <a:t>项目委托单位：软件学院</a:t>
            </a:r>
            <a:endParaRPr lang="en-US" altLang="zh-CN" smtClean="0"/>
          </a:p>
          <a:p>
            <a:pPr eaLnBrk="1" hangingPunct="1">
              <a:lnSpc>
                <a:spcPct val="90000"/>
              </a:lnSpc>
            </a:pPr>
            <a:r>
              <a:rPr lang="zh-CN" altLang="en-US" smtClean="0"/>
              <a:t>项目期限：</a:t>
            </a:r>
            <a:r>
              <a:rPr lang="en-US" altLang="zh-CN" smtClean="0"/>
              <a:t>12</a:t>
            </a:r>
            <a:r>
              <a:rPr lang="zh-CN" altLang="en-US" smtClean="0"/>
              <a:t>年</a:t>
            </a:r>
            <a:r>
              <a:rPr lang="en-US" altLang="zh-CN" smtClean="0"/>
              <a:t>12</a:t>
            </a:r>
            <a:r>
              <a:rPr lang="zh-CN" altLang="en-US" smtClean="0"/>
              <a:t>月之前交付</a:t>
            </a:r>
          </a:p>
          <a:p>
            <a:pPr eaLnBrk="1" hangingPunct="1">
              <a:lnSpc>
                <a:spcPct val="90000"/>
              </a:lnSpc>
            </a:pPr>
            <a:r>
              <a:rPr lang="zh-CN" altLang="en-US" smtClean="0"/>
              <a:t>用户基本要求概述：开发一个系统，用于学院的图书馆，该系统可以用来代替目前图书馆人工管理的日常工作，提高办公自动化水平，减少人力成本，提高办公效率。一期目标：实现图书借阅和归还管理。进一步的要求需要再访谈。</a:t>
            </a:r>
          </a:p>
          <a:p>
            <a:pPr eaLnBrk="1" hangingPunct="1">
              <a:lnSpc>
                <a:spcPct val="90000"/>
              </a:lnSpc>
            </a:pPr>
            <a:endParaRPr lang="zh-CN" altLang="en-US" smtClean="0"/>
          </a:p>
          <a:p>
            <a:pPr eaLnBrk="1" hangingPunct="1">
              <a:lnSpc>
                <a:spcPct val="90000"/>
              </a:lnSpc>
            </a:pPr>
            <a:endParaRPr lang="en-US" altLang="zh-C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2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32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32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32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D6E86E89-0524-4EB1-B7C6-AC23BDEEBD6F}" type="slidenum">
              <a:rPr lang="en-US" altLang="zh-CN"/>
              <a:pPr fontAlgn="base">
                <a:spcBef>
                  <a:spcPct val="0"/>
                </a:spcBef>
                <a:spcAft>
                  <a:spcPct val="0"/>
                </a:spcAft>
                <a:defRPr/>
              </a:pPr>
              <a:t>5</a:t>
            </a:fld>
            <a:endParaRPr lang="en-US" altLang="zh-CN"/>
          </a:p>
        </p:txBody>
      </p:sp>
      <p:sp>
        <p:nvSpPr>
          <p:cNvPr id="18434" name="Rectangle 2"/>
          <p:cNvSpPr>
            <a:spLocks noGrp="1" noRot="1" noChangeArrowheads="1"/>
          </p:cNvSpPr>
          <p:nvPr>
            <p:ph type="title"/>
          </p:nvPr>
        </p:nvSpPr>
        <p:spPr/>
        <p:txBody>
          <a:bodyPr/>
          <a:lstStyle/>
          <a:p>
            <a:pPr eaLnBrk="1" fontAlgn="auto" hangingPunct="1">
              <a:spcAft>
                <a:spcPts val="0"/>
              </a:spcAft>
              <a:defRPr/>
            </a:pPr>
            <a:r>
              <a:rPr lang="en-US" altLang="zh-CN" dirty="0" smtClean="0"/>
              <a:t>1. </a:t>
            </a:r>
            <a:r>
              <a:rPr lang="en-US" altLang="zh-CN" dirty="0"/>
              <a:t>UML</a:t>
            </a:r>
            <a:r>
              <a:rPr lang="zh-CN" altLang="en-US" dirty="0"/>
              <a:t>语言概述</a:t>
            </a:r>
          </a:p>
        </p:txBody>
      </p:sp>
      <p:sp>
        <p:nvSpPr>
          <p:cNvPr id="16387" name="Rectangle 3"/>
          <p:cNvSpPr>
            <a:spLocks noGrp="1" noRot="1" noChangeArrowheads="1"/>
          </p:cNvSpPr>
          <p:nvPr>
            <p:ph type="body" idx="1"/>
          </p:nvPr>
        </p:nvSpPr>
        <p:spPr/>
        <p:txBody>
          <a:bodyPr/>
          <a:lstStyle/>
          <a:p>
            <a:pPr marL="609600" indent="-609600" eaLnBrk="1" hangingPunct="1"/>
            <a:r>
              <a:rPr lang="en-US" altLang="zh-CN" smtClean="0"/>
              <a:t>1.1  UML</a:t>
            </a:r>
            <a:r>
              <a:rPr lang="zh-CN" altLang="en-US" smtClean="0"/>
              <a:t>的历史</a:t>
            </a:r>
          </a:p>
          <a:p>
            <a:pPr marL="609600" indent="-609600" eaLnBrk="1" hangingPunct="1"/>
            <a:r>
              <a:rPr lang="en-US" altLang="zh-CN" smtClean="0"/>
              <a:t>1.2  UML</a:t>
            </a:r>
            <a:r>
              <a:rPr lang="zh-CN" altLang="en-US" smtClean="0"/>
              <a:t>的定义</a:t>
            </a:r>
          </a:p>
          <a:p>
            <a:pPr marL="609600" indent="-609600" eaLnBrk="1" hangingPunct="1"/>
            <a:r>
              <a:rPr lang="en-US" altLang="zh-CN" smtClean="0"/>
              <a:t>1.3  UML</a:t>
            </a:r>
            <a:r>
              <a:rPr lang="zh-CN" altLang="en-US" smtClean="0"/>
              <a:t>包含的内容</a:t>
            </a:r>
          </a:p>
          <a:p>
            <a:pPr marL="609600" indent="-609600" eaLnBrk="1" hangingPunct="1"/>
            <a:r>
              <a:rPr lang="en-US" altLang="zh-CN" smtClean="0"/>
              <a:t>1.4  UML</a:t>
            </a:r>
            <a:r>
              <a:rPr lang="zh-CN" altLang="en-US" smtClean="0"/>
              <a:t>的应用领域</a:t>
            </a:r>
          </a:p>
          <a:p>
            <a:pPr marL="609600" indent="-609600" eaLnBrk="1" hangingPunct="1">
              <a:buFontTx/>
              <a:buNone/>
            </a:pPr>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859D1185-3ED9-4879-B21B-6305211D41A9}" type="slidenum">
              <a:rPr lang="en-US" altLang="zh-CN"/>
              <a:pPr fontAlgn="base">
                <a:spcBef>
                  <a:spcPct val="0"/>
                </a:spcBef>
                <a:spcAft>
                  <a:spcPct val="0"/>
                </a:spcAft>
                <a:defRPr/>
              </a:pPr>
              <a:t>6</a:t>
            </a:fld>
            <a:endParaRPr lang="en-US" altLang="zh-CN"/>
          </a:p>
        </p:txBody>
      </p:sp>
      <p:sp>
        <p:nvSpPr>
          <p:cNvPr id="48130" name="Rectangle 2"/>
          <p:cNvSpPr>
            <a:spLocks noGrp="1" noChangeArrowheads="1"/>
          </p:cNvSpPr>
          <p:nvPr>
            <p:ph type="title"/>
          </p:nvPr>
        </p:nvSpPr>
        <p:spPr/>
        <p:txBody>
          <a:bodyPr/>
          <a:lstStyle/>
          <a:p>
            <a:pPr eaLnBrk="1" fontAlgn="auto" hangingPunct="1">
              <a:spcAft>
                <a:spcPts val="0"/>
              </a:spcAft>
              <a:defRPr/>
            </a:pPr>
            <a:r>
              <a:rPr lang="zh-CN" altLang="en-US"/>
              <a:t>为什么需要</a:t>
            </a:r>
            <a:r>
              <a:rPr lang="en-US" altLang="zh-CN"/>
              <a:t>UML</a:t>
            </a:r>
            <a:r>
              <a:rPr lang="zh-CN" altLang="en-US"/>
              <a:t>？</a:t>
            </a:r>
          </a:p>
        </p:txBody>
      </p:sp>
      <p:grpSp>
        <p:nvGrpSpPr>
          <p:cNvPr id="10245" name="Group 3"/>
          <p:cNvGrpSpPr>
            <a:grpSpLocks/>
          </p:cNvGrpSpPr>
          <p:nvPr/>
        </p:nvGrpSpPr>
        <p:grpSpPr bwMode="auto">
          <a:xfrm>
            <a:off x="900113" y="1981200"/>
            <a:ext cx="3748087" cy="3048000"/>
            <a:chOff x="1524" y="1332"/>
            <a:chExt cx="2601" cy="2124"/>
          </a:xfrm>
        </p:grpSpPr>
        <p:sp>
          <p:nvSpPr>
            <p:cNvPr id="10246" name="Line 4"/>
            <p:cNvSpPr>
              <a:spLocks noChangeShapeType="1"/>
            </p:cNvSpPr>
            <p:nvPr/>
          </p:nvSpPr>
          <p:spPr bwMode="blackWhite">
            <a:xfrm rot="-5400000">
              <a:off x="2325" y="1506"/>
              <a:ext cx="1038" cy="1734"/>
            </a:xfrm>
            <a:prstGeom prst="line">
              <a:avLst/>
            </a:prstGeom>
            <a:noFill/>
            <a:ln w="28575">
              <a:solidFill>
                <a:schemeClr val="tx1"/>
              </a:solidFill>
              <a:round/>
              <a:headEnd/>
              <a:tailEnd/>
            </a:ln>
          </p:spPr>
          <p:txBody>
            <a:bodyPr lIns="0" tIns="0" rIns="0" bIns="0" anchor="ctr">
              <a:spAutoFit/>
            </a:bodyPr>
            <a:lstStyle/>
            <a:p>
              <a:endParaRPr lang="zh-CN" altLang="en-US"/>
            </a:p>
          </p:txBody>
        </p:sp>
        <p:sp>
          <p:nvSpPr>
            <p:cNvPr id="10247" name="Line 5"/>
            <p:cNvSpPr>
              <a:spLocks noChangeShapeType="1"/>
            </p:cNvSpPr>
            <p:nvPr/>
          </p:nvSpPr>
          <p:spPr bwMode="blackWhite">
            <a:xfrm rot="5400000" flipH="1">
              <a:off x="2316" y="1485"/>
              <a:ext cx="1044" cy="1782"/>
            </a:xfrm>
            <a:prstGeom prst="line">
              <a:avLst/>
            </a:prstGeom>
            <a:noFill/>
            <a:ln w="28575">
              <a:solidFill>
                <a:schemeClr val="tx1"/>
              </a:solidFill>
              <a:round/>
              <a:headEnd/>
              <a:tailEnd/>
            </a:ln>
          </p:spPr>
          <p:txBody>
            <a:bodyPr lIns="0" tIns="0" rIns="0" bIns="0" anchor="ctr">
              <a:spAutoFit/>
            </a:bodyPr>
            <a:lstStyle/>
            <a:p>
              <a:endParaRPr lang="zh-CN" altLang="en-US"/>
            </a:p>
          </p:txBody>
        </p:sp>
        <p:sp>
          <p:nvSpPr>
            <p:cNvPr id="48134" name="Oval 6"/>
            <p:cNvSpPr>
              <a:spLocks noChangeArrowheads="1"/>
            </p:cNvSpPr>
            <p:nvPr/>
          </p:nvSpPr>
          <p:spPr bwMode="blackWhite">
            <a:xfrm>
              <a:off x="1536" y="1332"/>
              <a:ext cx="780" cy="780"/>
            </a:xfrm>
            <a:prstGeom prst="ellipse">
              <a:avLst/>
            </a:prstGeom>
            <a:gradFill rotWithShape="0">
              <a:gsLst>
                <a:gs pos="0">
                  <a:schemeClr val="accent1"/>
                </a:gs>
                <a:gs pos="100000">
                  <a:schemeClr val="accent1">
                    <a:gamma/>
                    <a:shade val="36078"/>
                    <a:invGamma/>
                  </a:schemeClr>
                </a:gs>
              </a:gsLst>
              <a:path path="rect">
                <a:fillToRect r="100000" b="100000"/>
              </a:path>
            </a:gradFill>
            <a:ln w="9525">
              <a:noFill/>
              <a:round/>
              <a:headEnd/>
              <a:tailEnd/>
            </a:ln>
            <a:effectLst/>
          </p:spPr>
          <p:txBody>
            <a:bodyPr wrap="none" lIns="0" tIns="0" rIns="0" bIns="0" anchor="ctr"/>
            <a:lstStyle/>
            <a:p>
              <a:pPr defTabSz="895350" fontAlgn="auto">
                <a:spcBef>
                  <a:spcPts val="0"/>
                </a:spcBef>
                <a:spcAft>
                  <a:spcPts val="0"/>
                </a:spcAft>
                <a:buSzPct val="75000"/>
                <a:defRPr/>
              </a:pPr>
              <a:r>
                <a:rPr lang="zh-CN" altLang="en-US">
                  <a:solidFill>
                    <a:schemeClr val="bg1"/>
                  </a:solidFill>
                  <a:latin typeface="+mn-lt"/>
                  <a:ea typeface="+mn-ea"/>
                </a:rPr>
                <a:t>客户</a:t>
              </a:r>
            </a:p>
          </p:txBody>
        </p:sp>
        <p:sp>
          <p:nvSpPr>
            <p:cNvPr id="48135" name="Oval 7"/>
            <p:cNvSpPr>
              <a:spLocks noChangeArrowheads="1"/>
            </p:cNvSpPr>
            <p:nvPr/>
          </p:nvSpPr>
          <p:spPr bwMode="blackWhite">
            <a:xfrm>
              <a:off x="3312" y="1344"/>
              <a:ext cx="780" cy="780"/>
            </a:xfrm>
            <a:prstGeom prst="ellipse">
              <a:avLst/>
            </a:prstGeom>
            <a:gradFill rotWithShape="0">
              <a:gsLst>
                <a:gs pos="0">
                  <a:schemeClr val="accent1"/>
                </a:gs>
                <a:gs pos="100000">
                  <a:schemeClr val="accent1">
                    <a:gamma/>
                    <a:shade val="36078"/>
                    <a:invGamma/>
                  </a:schemeClr>
                </a:gs>
              </a:gsLst>
              <a:path path="rect">
                <a:fillToRect r="100000" b="100000"/>
              </a:path>
            </a:gradFill>
            <a:ln w="9525">
              <a:noFill/>
              <a:round/>
              <a:headEnd/>
              <a:tailEnd/>
            </a:ln>
            <a:effectLst/>
          </p:spPr>
          <p:txBody>
            <a:bodyPr wrap="none" lIns="0" tIns="0" rIns="0" bIns="0" anchor="ctr"/>
            <a:lstStyle/>
            <a:p>
              <a:pPr defTabSz="895350" fontAlgn="auto">
                <a:spcBef>
                  <a:spcPts val="0"/>
                </a:spcBef>
                <a:spcAft>
                  <a:spcPts val="0"/>
                </a:spcAft>
                <a:buSzPct val="75000"/>
                <a:defRPr/>
              </a:pPr>
              <a:r>
                <a:rPr lang="zh-CN" altLang="en-US">
                  <a:solidFill>
                    <a:schemeClr val="bg1"/>
                  </a:solidFill>
                  <a:latin typeface="Arial" pitchFamily="34" charset="0"/>
                  <a:ea typeface="+mn-ea"/>
                </a:rPr>
                <a:t>系统分析员</a:t>
              </a:r>
            </a:p>
          </p:txBody>
        </p:sp>
        <p:sp>
          <p:nvSpPr>
            <p:cNvPr id="48136" name="Oval 8"/>
            <p:cNvSpPr>
              <a:spLocks noChangeArrowheads="1"/>
            </p:cNvSpPr>
            <p:nvPr/>
          </p:nvSpPr>
          <p:spPr bwMode="blackWhite">
            <a:xfrm>
              <a:off x="3345" y="2676"/>
              <a:ext cx="780" cy="780"/>
            </a:xfrm>
            <a:prstGeom prst="ellipse">
              <a:avLst/>
            </a:prstGeom>
            <a:gradFill rotWithShape="0">
              <a:gsLst>
                <a:gs pos="0">
                  <a:schemeClr val="accent1"/>
                </a:gs>
                <a:gs pos="100000">
                  <a:schemeClr val="accent1">
                    <a:gamma/>
                    <a:shade val="36078"/>
                    <a:invGamma/>
                  </a:schemeClr>
                </a:gs>
              </a:gsLst>
              <a:path path="rect">
                <a:fillToRect r="100000" b="100000"/>
              </a:path>
            </a:gradFill>
            <a:ln w="9525">
              <a:noFill/>
              <a:round/>
              <a:headEnd/>
              <a:tailEnd/>
            </a:ln>
            <a:effectLst/>
          </p:spPr>
          <p:txBody>
            <a:bodyPr wrap="none" lIns="0" tIns="0" rIns="0" bIns="0" anchor="ctr"/>
            <a:lstStyle/>
            <a:p>
              <a:pPr defTabSz="895350" fontAlgn="auto">
                <a:spcBef>
                  <a:spcPts val="0"/>
                </a:spcBef>
                <a:spcAft>
                  <a:spcPts val="0"/>
                </a:spcAft>
                <a:buSzPct val="75000"/>
                <a:defRPr/>
              </a:pPr>
              <a:r>
                <a:rPr lang="zh-CN" altLang="en-US">
                  <a:solidFill>
                    <a:schemeClr val="bg1"/>
                  </a:solidFill>
                  <a:latin typeface="Arial" pitchFamily="34" charset="0"/>
                  <a:ea typeface="+mn-ea"/>
                </a:rPr>
                <a:t>其他人员</a:t>
              </a:r>
            </a:p>
          </p:txBody>
        </p:sp>
        <p:sp>
          <p:nvSpPr>
            <p:cNvPr id="48137" name="Oval 9"/>
            <p:cNvSpPr>
              <a:spLocks noChangeArrowheads="1"/>
            </p:cNvSpPr>
            <p:nvPr/>
          </p:nvSpPr>
          <p:spPr bwMode="blackWhite">
            <a:xfrm>
              <a:off x="1524" y="2640"/>
              <a:ext cx="780" cy="780"/>
            </a:xfrm>
            <a:prstGeom prst="ellipse">
              <a:avLst/>
            </a:prstGeom>
            <a:gradFill rotWithShape="0">
              <a:gsLst>
                <a:gs pos="0">
                  <a:schemeClr val="accent1"/>
                </a:gs>
                <a:gs pos="100000">
                  <a:schemeClr val="accent1">
                    <a:gamma/>
                    <a:shade val="36078"/>
                    <a:invGamma/>
                  </a:schemeClr>
                </a:gs>
              </a:gsLst>
              <a:path path="rect">
                <a:fillToRect r="100000" b="100000"/>
              </a:path>
            </a:gradFill>
            <a:ln w="9525">
              <a:noFill/>
              <a:round/>
              <a:headEnd/>
              <a:tailEnd/>
            </a:ln>
            <a:effectLst/>
          </p:spPr>
          <p:txBody>
            <a:bodyPr wrap="none" lIns="0" tIns="0" rIns="0" bIns="0" anchor="ctr"/>
            <a:lstStyle/>
            <a:p>
              <a:pPr defTabSz="895350" fontAlgn="auto">
                <a:spcBef>
                  <a:spcPts val="0"/>
                </a:spcBef>
                <a:spcAft>
                  <a:spcPts val="0"/>
                </a:spcAft>
                <a:buSzPct val="75000"/>
                <a:defRPr/>
              </a:pPr>
              <a:r>
                <a:rPr lang="zh-CN" altLang="en-US">
                  <a:solidFill>
                    <a:schemeClr val="bg1"/>
                  </a:solidFill>
                  <a:latin typeface="+mn-lt"/>
                  <a:ea typeface="+mn-ea"/>
                </a:rPr>
                <a:t>开发人员</a:t>
              </a:r>
            </a:p>
          </p:txBody>
        </p:sp>
        <p:sp>
          <p:nvSpPr>
            <p:cNvPr id="48138" name="Oval 10"/>
            <p:cNvSpPr>
              <a:spLocks noChangeArrowheads="1"/>
            </p:cNvSpPr>
            <p:nvPr/>
          </p:nvSpPr>
          <p:spPr bwMode="blackWhite">
            <a:xfrm>
              <a:off x="2460" y="1977"/>
              <a:ext cx="780" cy="780"/>
            </a:xfrm>
            <a:prstGeom prst="ellipse">
              <a:avLst/>
            </a:prstGeom>
            <a:gradFill rotWithShape="0">
              <a:gsLst>
                <a:gs pos="0">
                  <a:schemeClr val="accent1"/>
                </a:gs>
                <a:gs pos="100000">
                  <a:schemeClr val="accent1">
                    <a:gamma/>
                    <a:shade val="36078"/>
                    <a:invGamma/>
                  </a:schemeClr>
                </a:gs>
              </a:gsLst>
              <a:path path="rect">
                <a:fillToRect r="100000" b="100000"/>
              </a:path>
            </a:gradFill>
            <a:ln w="9525">
              <a:noFill/>
              <a:round/>
              <a:headEnd/>
              <a:tailEnd/>
            </a:ln>
            <a:effectLst/>
          </p:spPr>
          <p:txBody>
            <a:bodyPr wrap="none" lIns="0" tIns="0" rIns="0" bIns="0" anchor="ctr"/>
            <a:lstStyle/>
            <a:p>
              <a:pPr defTabSz="895350" fontAlgn="auto">
                <a:spcBef>
                  <a:spcPts val="0"/>
                </a:spcBef>
                <a:spcAft>
                  <a:spcPts val="0"/>
                </a:spcAft>
                <a:buSzPct val="75000"/>
                <a:defRPr/>
              </a:pPr>
              <a:r>
                <a:rPr lang="en-US" altLang="zh-CN" sz="1600">
                  <a:solidFill>
                    <a:schemeClr val="bg1"/>
                  </a:solidFill>
                  <a:latin typeface="Arial" pitchFamily="34" charset="0"/>
                  <a:ea typeface="+mn-ea"/>
                </a:rPr>
                <a:t>UML</a:t>
              </a:r>
              <a:r>
                <a:rPr lang="zh-CN" altLang="en-US" sz="1600">
                  <a:solidFill>
                    <a:schemeClr val="bg1"/>
                  </a:solidFill>
                  <a:latin typeface="Arial" pitchFamily="34" charset="0"/>
                  <a:ea typeface="+mn-ea"/>
                </a:rPr>
                <a:t>模型</a:t>
              </a:r>
            </a:p>
          </p:txBody>
        </p:sp>
      </p:grpSp>
      <p:graphicFrame>
        <p:nvGraphicFramePr>
          <p:cNvPr id="10242" name="Object 2"/>
          <p:cNvGraphicFramePr>
            <a:graphicFrameLocks noChangeAspect="1"/>
          </p:cNvGraphicFramePr>
          <p:nvPr>
            <p:ph idx="1"/>
          </p:nvPr>
        </p:nvGraphicFramePr>
        <p:xfrm>
          <a:off x="4724400" y="4537075"/>
          <a:ext cx="4419600" cy="2320925"/>
        </p:xfrm>
        <a:graphic>
          <a:graphicData uri="http://schemas.openxmlformats.org/presentationml/2006/ole">
            <p:oleObj spid="_x0000_s10242" name="Image" r:id="rId4" imgW="8512195" imgH="4469512" progId="">
              <p:embed/>
            </p:oleObj>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F3E37723-995A-4B24-A4A6-BF70D5ADD310}" type="slidenum">
              <a:rPr lang="en-US" altLang="zh-CN"/>
              <a:pPr fontAlgn="base">
                <a:spcBef>
                  <a:spcPct val="0"/>
                </a:spcBef>
                <a:spcAft>
                  <a:spcPct val="0"/>
                </a:spcAft>
                <a:defRPr/>
              </a:pPr>
              <a:t>7</a:t>
            </a:fld>
            <a:endParaRPr lang="en-US" altLang="zh-CN"/>
          </a:p>
        </p:txBody>
      </p:sp>
      <p:sp>
        <p:nvSpPr>
          <p:cNvPr id="19458" name="Rectangle 2"/>
          <p:cNvSpPr>
            <a:spLocks noGrp="1" noRot="1" noChangeArrowheads="1"/>
          </p:cNvSpPr>
          <p:nvPr>
            <p:ph type="title"/>
          </p:nvPr>
        </p:nvSpPr>
        <p:spPr/>
        <p:txBody>
          <a:bodyPr/>
          <a:lstStyle/>
          <a:p>
            <a:pPr eaLnBrk="1" fontAlgn="auto" hangingPunct="1">
              <a:spcAft>
                <a:spcPts val="0"/>
              </a:spcAft>
              <a:defRPr/>
            </a:pPr>
            <a:r>
              <a:rPr lang="en-US" altLang="zh-CN" dirty="0" smtClean="0"/>
              <a:t>1.1  </a:t>
            </a:r>
            <a:r>
              <a:rPr lang="en-US" altLang="zh-CN" dirty="0"/>
              <a:t>UML</a:t>
            </a:r>
            <a:r>
              <a:rPr lang="zh-CN" altLang="en-US" dirty="0"/>
              <a:t>的历史</a:t>
            </a:r>
          </a:p>
        </p:txBody>
      </p:sp>
      <p:sp>
        <p:nvSpPr>
          <p:cNvPr id="19459" name="Rectangle 3"/>
          <p:cNvSpPr>
            <a:spLocks noGrp="1" noRot="1" noChangeArrowheads="1"/>
          </p:cNvSpPr>
          <p:nvPr>
            <p:ph type="body" idx="1"/>
          </p:nvPr>
        </p:nvSpPr>
        <p:spPr/>
        <p:txBody>
          <a:bodyPr>
            <a:normAutofit lnSpcReduction="10000"/>
          </a:bodyPr>
          <a:lstStyle/>
          <a:p>
            <a:pPr marL="365760" indent="-256032" eaLnBrk="1" fontAlgn="auto" hangingPunct="1">
              <a:spcAft>
                <a:spcPts val="0"/>
              </a:spcAft>
              <a:buFont typeface="Wingdings 3"/>
              <a:buChar char=""/>
              <a:defRPr/>
            </a:pPr>
            <a:r>
              <a:rPr lang="zh-CN" altLang="en-US" sz="2400"/>
              <a:t>面向对象的分析与设计（</a:t>
            </a:r>
            <a:r>
              <a:rPr lang="en-US" altLang="zh-CN" sz="2400">
                <a:solidFill>
                  <a:srgbClr val="FF0000"/>
                </a:solidFill>
              </a:rPr>
              <a:t>OOA&amp;OOD</a:t>
            </a:r>
            <a:r>
              <a:rPr lang="zh-CN" altLang="en-US" sz="2400"/>
              <a:t>）方法的发展在</a:t>
            </a:r>
            <a:r>
              <a:rPr lang="en-US" altLang="zh-CN" sz="2400"/>
              <a:t>20</a:t>
            </a:r>
            <a:r>
              <a:rPr lang="zh-CN" altLang="en-US" sz="2400"/>
              <a:t>世纪</a:t>
            </a:r>
            <a:r>
              <a:rPr lang="en-US" altLang="zh-CN" sz="2400"/>
              <a:t>80</a:t>
            </a:r>
            <a:r>
              <a:rPr lang="zh-CN" altLang="en-US" sz="2400"/>
              <a:t>年代末至</a:t>
            </a:r>
            <a:r>
              <a:rPr lang="en-US" altLang="zh-CN" sz="2400"/>
              <a:t>90</a:t>
            </a:r>
            <a:r>
              <a:rPr lang="zh-CN" altLang="en-US" sz="2400"/>
              <a:t>年代中出现了一个高潮，</a:t>
            </a:r>
            <a:r>
              <a:rPr lang="en-US" altLang="zh-CN" sz="2400"/>
              <a:t>UML</a:t>
            </a:r>
            <a:r>
              <a:rPr lang="zh-CN" altLang="en-US" sz="2400"/>
              <a:t>是这个高潮的产物。</a:t>
            </a:r>
            <a:r>
              <a:rPr lang="zh-CN" altLang="en-US" sz="2400">
                <a:solidFill>
                  <a:srgbClr val="FF0000"/>
                </a:solidFill>
              </a:rPr>
              <a:t>它不仅统一了</a:t>
            </a:r>
            <a:r>
              <a:rPr lang="en-US" altLang="zh-CN" sz="2400">
                <a:solidFill>
                  <a:srgbClr val="FF0000"/>
                </a:solidFill>
              </a:rPr>
              <a:t>Booch</a:t>
            </a:r>
            <a:r>
              <a:rPr lang="zh-CN" altLang="en-US" sz="2400">
                <a:solidFill>
                  <a:srgbClr val="FF0000"/>
                </a:solidFill>
              </a:rPr>
              <a:t>、</a:t>
            </a:r>
            <a:r>
              <a:rPr lang="en-US" altLang="zh-CN" sz="2400">
                <a:solidFill>
                  <a:srgbClr val="FF0000"/>
                </a:solidFill>
              </a:rPr>
              <a:t>Rumbaugh</a:t>
            </a:r>
            <a:r>
              <a:rPr lang="zh-CN" altLang="en-US" sz="2400">
                <a:solidFill>
                  <a:srgbClr val="FF0000"/>
                </a:solidFill>
              </a:rPr>
              <a:t>和</a:t>
            </a:r>
            <a:r>
              <a:rPr lang="en-US" altLang="zh-CN" sz="2400">
                <a:solidFill>
                  <a:srgbClr val="FF0000"/>
                </a:solidFill>
              </a:rPr>
              <a:t>Jacobson</a:t>
            </a:r>
            <a:r>
              <a:rPr lang="zh-CN" altLang="en-US" sz="2400">
                <a:solidFill>
                  <a:srgbClr val="FF0000"/>
                </a:solidFill>
              </a:rPr>
              <a:t>的表示方法，而且对其做了进一步的发展</a:t>
            </a:r>
            <a:r>
              <a:rPr lang="zh-CN" altLang="en-US" sz="2400"/>
              <a:t>，并最终统一为大众所接受的标准建模语言。 </a:t>
            </a:r>
          </a:p>
          <a:p>
            <a:pPr marL="365760" indent="-256032" eaLnBrk="1" fontAlgn="auto" hangingPunct="1">
              <a:spcAft>
                <a:spcPts val="0"/>
              </a:spcAft>
              <a:buFont typeface="Wingdings 3"/>
              <a:buChar char=""/>
              <a:defRPr/>
            </a:pPr>
            <a:r>
              <a:rPr lang="zh-CN" altLang="en-US" sz="2400"/>
              <a:t>公认的面向对象建模语言出现于</a:t>
            </a:r>
            <a:r>
              <a:rPr lang="en-US" altLang="zh-CN" sz="2400"/>
              <a:t>20</a:t>
            </a:r>
            <a:r>
              <a:rPr lang="zh-CN" altLang="en-US" sz="2400"/>
              <a:t>世纪</a:t>
            </a:r>
            <a:r>
              <a:rPr lang="en-US" altLang="zh-CN" sz="2400"/>
              <a:t>70</a:t>
            </a:r>
            <a:r>
              <a:rPr lang="zh-CN" altLang="en-US" sz="2400"/>
              <a:t>年代中期对象是问题域或实现域中某些事物的一个抽象。 </a:t>
            </a:r>
          </a:p>
          <a:p>
            <a:pPr marL="365760" indent="-256032" eaLnBrk="1" fontAlgn="auto" hangingPunct="1">
              <a:spcAft>
                <a:spcPts val="0"/>
              </a:spcAft>
              <a:buFont typeface="Wingdings 3"/>
              <a:buChar char=""/>
              <a:defRPr/>
            </a:pPr>
            <a:r>
              <a:rPr lang="en-US" altLang="zh-CN" sz="2400"/>
              <a:t>1996</a:t>
            </a:r>
            <a:r>
              <a:rPr lang="zh-CN" altLang="en-US" sz="2400"/>
              <a:t>年</a:t>
            </a:r>
            <a:r>
              <a:rPr lang="en-US" altLang="zh-CN" sz="2400"/>
              <a:t>6</a:t>
            </a:r>
            <a:r>
              <a:rPr lang="zh-CN" altLang="en-US" sz="2400"/>
              <a:t>月和</a:t>
            </a:r>
            <a:r>
              <a:rPr lang="en-US" altLang="zh-CN" sz="2400"/>
              <a:t>10</a:t>
            </a:r>
            <a:r>
              <a:rPr lang="zh-CN" altLang="en-US" sz="2400"/>
              <a:t>月分别发布了两个新的版本，即</a:t>
            </a:r>
            <a:r>
              <a:rPr lang="en-US" altLang="zh-CN" sz="2400"/>
              <a:t>UML 0.9</a:t>
            </a:r>
            <a:r>
              <a:rPr lang="zh-CN" altLang="en-US" sz="2400"/>
              <a:t>和</a:t>
            </a:r>
            <a:r>
              <a:rPr lang="en-US" altLang="zh-CN" sz="2400"/>
              <a:t>UML 0.91</a:t>
            </a:r>
            <a:r>
              <a:rPr lang="zh-CN" altLang="en-US" sz="2400"/>
              <a:t>，并将</a:t>
            </a:r>
            <a:r>
              <a:rPr lang="en-US" altLang="zh-CN" sz="2400"/>
              <a:t>UM</a:t>
            </a:r>
            <a:r>
              <a:rPr lang="zh-CN" altLang="en-US" sz="2400"/>
              <a:t>重新命名为</a:t>
            </a:r>
            <a:r>
              <a:rPr lang="en-US" altLang="zh-CN" sz="2400"/>
              <a:t>UML</a:t>
            </a:r>
            <a:r>
              <a:rPr lang="zh-CN" altLang="en-US" sz="2400"/>
              <a:t>（</a:t>
            </a:r>
            <a:r>
              <a:rPr lang="en-US" altLang="zh-CN" sz="2400"/>
              <a:t>Unified Modeling Language</a:t>
            </a:r>
            <a:r>
              <a:rPr lang="zh-CN" altLang="en-US" sz="2400"/>
              <a:t>）。</a:t>
            </a:r>
            <a:r>
              <a:rPr lang="en-US" altLang="zh-CN" sz="2400"/>
              <a:t>UML</a:t>
            </a:r>
            <a:r>
              <a:rPr lang="zh-CN" altLang="en-US" sz="2400"/>
              <a:t>的开发者倡议并成立了</a:t>
            </a:r>
            <a:r>
              <a:rPr lang="en-US" altLang="zh-CN" sz="2400"/>
              <a:t>UML</a:t>
            </a:r>
            <a:r>
              <a:rPr lang="zh-CN" altLang="en-US" sz="2400"/>
              <a:t>成员协会。</a:t>
            </a:r>
          </a:p>
          <a:p>
            <a:pPr marL="365760" indent="-256032" eaLnBrk="1" fontAlgn="auto" hangingPunct="1">
              <a:spcAft>
                <a:spcPts val="0"/>
              </a:spcAft>
              <a:buFontTx/>
              <a:buNone/>
              <a:defRPr/>
            </a:pPr>
            <a:r>
              <a:rPr lang="zh-CN" altLang="en-US" sz="240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95246C7E-F198-4C7F-BB31-21966A33AE3B}" type="slidenum">
              <a:rPr lang="en-US" altLang="zh-CN"/>
              <a:pPr fontAlgn="base">
                <a:spcBef>
                  <a:spcPct val="0"/>
                </a:spcBef>
                <a:spcAft>
                  <a:spcPct val="0"/>
                </a:spcAft>
                <a:defRPr/>
              </a:pPr>
              <a:t>8</a:t>
            </a:fld>
            <a:endParaRPr lang="en-US" altLang="zh-CN"/>
          </a:p>
        </p:txBody>
      </p:sp>
      <p:sp>
        <p:nvSpPr>
          <p:cNvPr id="39938" name="Rectangle 2"/>
          <p:cNvSpPr>
            <a:spLocks noGrp="1" noChangeArrowheads="1"/>
          </p:cNvSpPr>
          <p:nvPr>
            <p:ph type="title"/>
          </p:nvPr>
        </p:nvSpPr>
        <p:spPr/>
        <p:txBody>
          <a:bodyPr/>
          <a:lstStyle/>
          <a:p>
            <a:pPr eaLnBrk="1" fontAlgn="auto" hangingPunct="1">
              <a:spcAft>
                <a:spcPts val="0"/>
              </a:spcAft>
              <a:defRPr/>
            </a:pPr>
            <a:r>
              <a:rPr lang="en-US" altLang="zh-CN"/>
              <a:t>UML</a:t>
            </a:r>
            <a:r>
              <a:rPr lang="zh-CN" altLang="en-US"/>
              <a:t>的诞生</a:t>
            </a:r>
          </a:p>
        </p:txBody>
      </p:sp>
      <p:sp>
        <p:nvSpPr>
          <p:cNvPr id="21507" name="Rectangle 3"/>
          <p:cNvSpPr>
            <a:spLocks noChangeArrowheads="1"/>
          </p:cNvSpPr>
          <p:nvPr/>
        </p:nvSpPr>
        <p:spPr bwMode="auto">
          <a:xfrm>
            <a:off x="2057400" y="1693863"/>
            <a:ext cx="6637338" cy="4694237"/>
          </a:xfrm>
          <a:prstGeom prst="rect">
            <a:avLst/>
          </a:prstGeom>
          <a:noFill/>
          <a:ln w="9525">
            <a:noFill/>
            <a:miter lim="800000"/>
            <a:headEnd/>
            <a:tailEnd/>
          </a:ln>
        </p:spPr>
        <p:txBody>
          <a:bodyPr anchor="ctr">
            <a:spAutoFit/>
          </a:bodyPr>
          <a:lstStyle/>
          <a:p>
            <a:r>
              <a:rPr lang="zh-CN" altLang="en-US">
                <a:solidFill>
                  <a:srgbClr val="003366"/>
                </a:solidFill>
                <a:latin typeface="Lucida Sans Unicode" pitchFamily="34" charset="0"/>
                <a:ea typeface="黑体" pitchFamily="49" charset="-122"/>
              </a:rPr>
              <a:t>创始人 －－ </a:t>
            </a:r>
            <a:r>
              <a:rPr lang="en-US" altLang="zh-CN">
                <a:solidFill>
                  <a:srgbClr val="003366"/>
                </a:solidFill>
                <a:latin typeface="Lucida Sans Unicode" pitchFamily="34" charset="0"/>
                <a:ea typeface="黑体" pitchFamily="49" charset="-122"/>
              </a:rPr>
              <a:t>Grady Booch</a:t>
            </a:r>
            <a:endParaRPr kumimoji="1" lang="en-US" altLang="zh-CN">
              <a:latin typeface="Lucida Sans Unicode" pitchFamily="34" charset="0"/>
              <a:ea typeface="黑体" pitchFamily="49" charset="-122"/>
            </a:endParaRPr>
          </a:p>
          <a:p>
            <a:r>
              <a:rPr lang="en-US" altLang="zh-CN" sz="2000">
                <a:ea typeface="黑体" pitchFamily="49" charset="-122"/>
              </a:rPr>
              <a:t>Grady </a:t>
            </a:r>
            <a:r>
              <a:rPr lang="zh-CN" altLang="en-US" sz="2000">
                <a:ea typeface="黑体" pitchFamily="49" charset="-122"/>
              </a:rPr>
              <a:t>（</a:t>
            </a:r>
            <a:r>
              <a:rPr lang="en-US" altLang="zh-CN" sz="2000">
                <a:ea typeface="黑体" pitchFamily="49" charset="-122"/>
              </a:rPr>
              <a:t>IBM fellow</a:t>
            </a:r>
            <a:r>
              <a:rPr lang="zh-CN" altLang="en-US" sz="2000">
                <a:ea typeface="黑体" pitchFamily="49" charset="-122"/>
              </a:rPr>
              <a:t>）因其在软件架构、软件工程和软件建模方面的杰出贡献而在国际上享有盛名。自 </a:t>
            </a:r>
            <a:r>
              <a:rPr lang="en-US" altLang="zh-CN" sz="2000">
                <a:ea typeface="黑体" pitchFamily="49" charset="-122"/>
              </a:rPr>
              <a:t>Rational </a:t>
            </a:r>
            <a:r>
              <a:rPr lang="zh-CN" altLang="en-US" sz="2000">
                <a:ea typeface="黑体" pitchFamily="49" charset="-122"/>
              </a:rPr>
              <a:t>于</a:t>
            </a:r>
            <a:r>
              <a:rPr lang="en-US" altLang="zh-CN" sz="2000">
                <a:ea typeface="黑体" pitchFamily="49" charset="-122"/>
              </a:rPr>
              <a:t>1981</a:t>
            </a:r>
            <a:r>
              <a:rPr lang="zh-CN" altLang="en-US" sz="2000">
                <a:ea typeface="黑体" pitchFamily="49" charset="-122"/>
              </a:rPr>
              <a:t>年创建以来，他就一直担任 </a:t>
            </a:r>
            <a:r>
              <a:rPr lang="en-US" altLang="zh-CN" sz="2000">
                <a:ea typeface="黑体" pitchFamily="49" charset="-122"/>
              </a:rPr>
              <a:t>IBM Rational </a:t>
            </a:r>
            <a:r>
              <a:rPr lang="zh-CN" altLang="en-US" sz="2000">
                <a:ea typeface="黑体" pitchFamily="49" charset="-122"/>
              </a:rPr>
              <a:t>的首席科学家。</a:t>
            </a:r>
            <a:r>
              <a:rPr lang="en-US" altLang="zh-CN" sz="2000">
                <a:ea typeface="黑体" pitchFamily="49" charset="-122"/>
              </a:rPr>
              <a:t>Grady </a:t>
            </a:r>
            <a:r>
              <a:rPr lang="zh-CN" altLang="en-US" sz="2000">
                <a:ea typeface="黑体" pitchFamily="49" charset="-122"/>
              </a:rPr>
              <a:t>于 </a:t>
            </a:r>
            <a:r>
              <a:rPr lang="en-US" altLang="zh-CN" sz="2000">
                <a:ea typeface="黑体" pitchFamily="49" charset="-122"/>
              </a:rPr>
              <a:t>2003 </a:t>
            </a:r>
            <a:r>
              <a:rPr lang="zh-CN" altLang="en-US" sz="2000">
                <a:ea typeface="黑体" pitchFamily="49" charset="-122"/>
              </a:rPr>
              <a:t>年 </a:t>
            </a:r>
            <a:r>
              <a:rPr lang="en-US" altLang="zh-CN" sz="2000">
                <a:ea typeface="黑体" pitchFamily="49" charset="-122"/>
              </a:rPr>
              <a:t>3 </a:t>
            </a:r>
            <a:r>
              <a:rPr lang="zh-CN" altLang="en-US" sz="2000">
                <a:ea typeface="黑体" pitchFamily="49" charset="-122"/>
              </a:rPr>
              <a:t>月荣获</a:t>
            </a:r>
            <a:r>
              <a:rPr lang="en-US" altLang="zh-CN" sz="2000">
                <a:ea typeface="黑体" pitchFamily="49" charset="-122"/>
              </a:rPr>
              <a:t>IBM </a:t>
            </a:r>
            <a:r>
              <a:rPr lang="zh-CN" altLang="en-US" sz="2000">
                <a:ea typeface="黑体" pitchFamily="49" charset="-122"/>
              </a:rPr>
              <a:t>名士（</a:t>
            </a:r>
            <a:r>
              <a:rPr lang="en-US" altLang="zh-CN" sz="2000">
                <a:ea typeface="黑体" pitchFamily="49" charset="-122"/>
              </a:rPr>
              <a:t>IBM fellow</a:t>
            </a:r>
            <a:r>
              <a:rPr lang="zh-CN" altLang="en-US" sz="2000">
                <a:ea typeface="黑体" pitchFamily="49" charset="-122"/>
              </a:rPr>
              <a:t>）的称号。</a:t>
            </a:r>
            <a:r>
              <a:rPr kumimoji="1" lang="zh-CN" altLang="en-US" sz="2000">
                <a:ea typeface="黑体" pitchFamily="49" charset="-122"/>
              </a:rPr>
              <a:t/>
            </a:r>
            <a:br>
              <a:rPr kumimoji="1" lang="zh-CN" altLang="en-US" sz="2000">
                <a:ea typeface="黑体" pitchFamily="49" charset="-122"/>
              </a:rPr>
            </a:br>
            <a:r>
              <a:rPr kumimoji="1" lang="zh-CN" altLang="en-US" sz="2000">
                <a:ea typeface="黑体" pitchFamily="49" charset="-122"/>
              </a:rPr>
              <a:t/>
            </a:r>
            <a:br>
              <a:rPr kumimoji="1" lang="zh-CN" altLang="en-US" sz="2000">
                <a:ea typeface="黑体" pitchFamily="49" charset="-122"/>
              </a:rPr>
            </a:br>
            <a:r>
              <a:rPr kumimoji="1" lang="en-US" altLang="zh-CN" sz="2000">
                <a:ea typeface="黑体" pitchFamily="49" charset="-122"/>
              </a:rPr>
              <a:t>Booch</a:t>
            </a:r>
            <a:r>
              <a:rPr kumimoji="1" lang="zh-CN" altLang="en-US" sz="2000">
                <a:ea typeface="黑体" pitchFamily="49" charset="-122"/>
              </a:rPr>
              <a:t>方法的力量在于其丰富的符号体系，包括：</a:t>
            </a:r>
            <a:br>
              <a:rPr kumimoji="1" lang="zh-CN" altLang="en-US" sz="2000">
                <a:ea typeface="黑体" pitchFamily="49" charset="-122"/>
              </a:rPr>
            </a:br>
            <a:r>
              <a:rPr kumimoji="1" lang="zh-CN" altLang="en-US" sz="2000">
                <a:ea typeface="黑体" pitchFamily="49" charset="-122"/>
              </a:rPr>
              <a:t>　　 </a:t>
            </a:r>
            <a:r>
              <a:rPr kumimoji="1" lang="en-US" altLang="zh-CN" sz="2000">
                <a:ea typeface="黑体" pitchFamily="49" charset="-122"/>
              </a:rPr>
              <a:t>. </a:t>
            </a:r>
            <a:r>
              <a:rPr kumimoji="1" lang="zh-CN" altLang="en-US" sz="2000">
                <a:ea typeface="黑体" pitchFamily="49" charset="-122"/>
              </a:rPr>
              <a:t>类图（类结构－静态视图）</a:t>
            </a:r>
            <a:br>
              <a:rPr kumimoji="1" lang="zh-CN" altLang="en-US" sz="2000">
                <a:ea typeface="黑体" pitchFamily="49" charset="-122"/>
              </a:rPr>
            </a:br>
            <a:r>
              <a:rPr kumimoji="1" lang="zh-CN" altLang="en-US" sz="2000">
                <a:ea typeface="黑体" pitchFamily="49" charset="-122"/>
              </a:rPr>
              <a:t>　　 </a:t>
            </a:r>
            <a:r>
              <a:rPr kumimoji="1" lang="en-US" altLang="zh-CN" sz="2000">
                <a:ea typeface="黑体" pitchFamily="49" charset="-122"/>
              </a:rPr>
              <a:t>. </a:t>
            </a:r>
            <a:r>
              <a:rPr kumimoji="1" lang="zh-CN" altLang="en-US" sz="2000">
                <a:ea typeface="黑体" pitchFamily="49" charset="-122"/>
              </a:rPr>
              <a:t>对象图（对象结构－静态视图）</a:t>
            </a:r>
            <a:br>
              <a:rPr kumimoji="1" lang="zh-CN" altLang="en-US" sz="2000">
                <a:ea typeface="黑体" pitchFamily="49" charset="-122"/>
              </a:rPr>
            </a:br>
            <a:r>
              <a:rPr kumimoji="1" lang="zh-CN" altLang="en-US" sz="2000">
                <a:ea typeface="黑体" pitchFamily="49" charset="-122"/>
              </a:rPr>
              <a:t>　　 </a:t>
            </a:r>
            <a:r>
              <a:rPr kumimoji="1" lang="en-US" altLang="zh-CN" sz="2000">
                <a:ea typeface="黑体" pitchFamily="49" charset="-122"/>
              </a:rPr>
              <a:t>. </a:t>
            </a:r>
            <a:r>
              <a:rPr kumimoji="1" lang="zh-CN" altLang="en-US" sz="2000">
                <a:ea typeface="黑体" pitchFamily="49" charset="-122"/>
              </a:rPr>
              <a:t>状态转移图（类结构－动态视图）</a:t>
            </a:r>
            <a:br>
              <a:rPr kumimoji="1" lang="zh-CN" altLang="en-US" sz="2000">
                <a:ea typeface="黑体" pitchFamily="49" charset="-122"/>
              </a:rPr>
            </a:br>
            <a:r>
              <a:rPr kumimoji="1" lang="zh-CN" altLang="en-US" sz="2000">
                <a:ea typeface="黑体" pitchFamily="49" charset="-122"/>
              </a:rPr>
              <a:t>　　 </a:t>
            </a:r>
            <a:r>
              <a:rPr kumimoji="1" lang="en-US" altLang="zh-CN" sz="2000">
                <a:ea typeface="黑体" pitchFamily="49" charset="-122"/>
              </a:rPr>
              <a:t>. </a:t>
            </a:r>
            <a:r>
              <a:rPr kumimoji="1" lang="zh-CN" altLang="en-US" sz="2000">
                <a:ea typeface="黑体" pitchFamily="49" charset="-122"/>
              </a:rPr>
              <a:t>时态图（对象结构－动态视图）</a:t>
            </a:r>
            <a:br>
              <a:rPr kumimoji="1" lang="zh-CN" altLang="en-US" sz="2000">
                <a:ea typeface="黑体" pitchFamily="49" charset="-122"/>
              </a:rPr>
            </a:br>
            <a:r>
              <a:rPr kumimoji="1" lang="zh-CN" altLang="en-US" sz="2000">
                <a:ea typeface="黑体" pitchFamily="49" charset="-122"/>
              </a:rPr>
              <a:t>　　 </a:t>
            </a:r>
            <a:r>
              <a:rPr kumimoji="1" lang="en-US" altLang="zh-CN" sz="2000">
                <a:ea typeface="黑体" pitchFamily="49" charset="-122"/>
              </a:rPr>
              <a:t>. </a:t>
            </a:r>
            <a:r>
              <a:rPr kumimoji="1" lang="zh-CN" altLang="en-US" sz="2000">
                <a:ea typeface="黑体" pitchFamily="49" charset="-122"/>
              </a:rPr>
              <a:t>模块图（模块体系结构）</a:t>
            </a:r>
            <a:br>
              <a:rPr kumimoji="1" lang="zh-CN" altLang="en-US" sz="2000">
                <a:ea typeface="黑体" pitchFamily="49" charset="-122"/>
              </a:rPr>
            </a:br>
            <a:r>
              <a:rPr kumimoji="1" lang="zh-CN" altLang="en-US" sz="2000">
                <a:ea typeface="黑体" pitchFamily="49" charset="-122"/>
              </a:rPr>
              <a:t>　　 </a:t>
            </a:r>
            <a:r>
              <a:rPr kumimoji="1" lang="en-US" altLang="zh-CN" sz="2000">
                <a:ea typeface="黑体" pitchFamily="49" charset="-122"/>
              </a:rPr>
              <a:t>. </a:t>
            </a:r>
            <a:r>
              <a:rPr kumimoji="1" lang="zh-CN" altLang="en-US" sz="2000">
                <a:ea typeface="黑体" pitchFamily="49" charset="-122"/>
              </a:rPr>
              <a:t>进程图（进程体系结构）</a:t>
            </a:r>
            <a:br>
              <a:rPr kumimoji="1" lang="zh-CN" altLang="en-US" sz="2000">
                <a:ea typeface="黑体" pitchFamily="49" charset="-122"/>
              </a:rPr>
            </a:br>
            <a:r>
              <a:rPr kumimoji="1" lang="zh-CN" altLang="en-US">
                <a:ea typeface="黑体" pitchFamily="49" charset="-122"/>
              </a:rPr>
              <a:t>　　 </a:t>
            </a:r>
            <a:r>
              <a:rPr kumimoji="1" lang="en-US" altLang="zh-CN">
                <a:ea typeface="黑体" pitchFamily="49" charset="-122"/>
              </a:rPr>
              <a:t>…… </a:t>
            </a:r>
          </a:p>
        </p:txBody>
      </p:sp>
      <p:pic>
        <p:nvPicPr>
          <p:cNvPr id="21508" name="Picture 4" descr="grady"/>
          <p:cNvPicPr>
            <a:picLocks noChangeAspect="1" noChangeArrowheads="1"/>
          </p:cNvPicPr>
          <p:nvPr/>
        </p:nvPicPr>
        <p:blipFill>
          <a:blip r:embed="rId3"/>
          <a:srcRect/>
          <a:stretch>
            <a:fillRect/>
          </a:stretch>
        </p:blipFill>
        <p:spPr bwMode="auto">
          <a:xfrm>
            <a:off x="762000" y="1752600"/>
            <a:ext cx="1066800" cy="1133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5"/>
          <p:cNvSpPr>
            <a:spLocks noGrp="1"/>
          </p:cNvSpPr>
          <p:nvPr>
            <p:ph type="sldNum" sz="quarter" idx="12"/>
          </p:nvPr>
        </p:nvSpPr>
        <p:spPr bwMode="auto">
          <a:ln>
            <a:miter lim="800000"/>
            <a:headEnd/>
            <a:tailEnd/>
          </a:ln>
        </p:spPr>
        <p:txBody>
          <a:bodyPr wrap="square" lIns="91440" tIns="45720" rIns="91440" bIns="45720" numCol="1" anchorCtr="0" compatLnSpc="1">
            <a:prstTxWarp prst="textNoShape">
              <a:avLst/>
            </a:prstTxWarp>
          </a:bodyPr>
          <a:lstStyle/>
          <a:p>
            <a:pPr fontAlgn="base">
              <a:spcBef>
                <a:spcPct val="0"/>
              </a:spcBef>
              <a:spcAft>
                <a:spcPct val="0"/>
              </a:spcAft>
              <a:defRPr/>
            </a:pPr>
            <a:fld id="{2E5BE1B1-B1A4-4C99-ACED-E7B151CD8F60}" type="slidenum">
              <a:rPr lang="en-US" altLang="zh-CN"/>
              <a:pPr fontAlgn="base">
                <a:spcBef>
                  <a:spcPct val="0"/>
                </a:spcBef>
                <a:spcAft>
                  <a:spcPct val="0"/>
                </a:spcAft>
                <a:defRPr/>
              </a:pPr>
              <a:t>9</a:t>
            </a:fld>
            <a:endParaRPr lang="en-US" altLang="zh-CN"/>
          </a:p>
        </p:txBody>
      </p:sp>
      <p:sp>
        <p:nvSpPr>
          <p:cNvPr id="41986" name="Rectangle 2"/>
          <p:cNvSpPr>
            <a:spLocks noGrp="1" noChangeArrowheads="1"/>
          </p:cNvSpPr>
          <p:nvPr>
            <p:ph type="title"/>
          </p:nvPr>
        </p:nvSpPr>
        <p:spPr/>
        <p:txBody>
          <a:bodyPr/>
          <a:lstStyle/>
          <a:p>
            <a:pPr eaLnBrk="1" fontAlgn="auto" hangingPunct="1">
              <a:spcAft>
                <a:spcPts val="0"/>
              </a:spcAft>
              <a:defRPr/>
            </a:pPr>
            <a:r>
              <a:rPr lang="en-US" altLang="zh-CN"/>
              <a:t>UML</a:t>
            </a:r>
            <a:r>
              <a:rPr lang="zh-CN" altLang="en-US"/>
              <a:t>的诞生</a:t>
            </a:r>
          </a:p>
        </p:txBody>
      </p:sp>
      <p:pic>
        <p:nvPicPr>
          <p:cNvPr id="23555" name="Picture 3" descr="ivar%20hacobson"/>
          <p:cNvPicPr>
            <a:picLocks noChangeAspect="1" noChangeArrowheads="1"/>
          </p:cNvPicPr>
          <p:nvPr/>
        </p:nvPicPr>
        <p:blipFill>
          <a:blip r:embed="rId3"/>
          <a:srcRect/>
          <a:stretch>
            <a:fillRect/>
          </a:stretch>
        </p:blipFill>
        <p:spPr bwMode="auto">
          <a:xfrm>
            <a:off x="838200" y="1752600"/>
            <a:ext cx="1166813" cy="1295400"/>
          </a:xfrm>
          <a:prstGeom prst="rect">
            <a:avLst/>
          </a:prstGeom>
          <a:noFill/>
          <a:ln w="9525">
            <a:noFill/>
            <a:miter lim="800000"/>
            <a:headEnd/>
            <a:tailEnd/>
          </a:ln>
        </p:spPr>
      </p:pic>
      <p:sp>
        <p:nvSpPr>
          <p:cNvPr id="23556" name="Text Box 4"/>
          <p:cNvSpPr txBox="1">
            <a:spLocks noChangeArrowheads="1"/>
          </p:cNvSpPr>
          <p:nvPr/>
        </p:nvSpPr>
        <p:spPr bwMode="auto">
          <a:xfrm>
            <a:off x="2209800" y="1752600"/>
            <a:ext cx="6419850" cy="4876800"/>
          </a:xfrm>
          <a:prstGeom prst="rect">
            <a:avLst/>
          </a:prstGeom>
          <a:noFill/>
          <a:ln w="9525">
            <a:noFill/>
            <a:miter lim="800000"/>
            <a:headEnd/>
            <a:tailEnd/>
          </a:ln>
        </p:spPr>
        <p:txBody>
          <a:bodyPr>
            <a:spAutoFit/>
          </a:bodyPr>
          <a:lstStyle/>
          <a:p>
            <a:pPr>
              <a:spcBef>
                <a:spcPct val="50000"/>
              </a:spcBef>
            </a:pPr>
            <a:r>
              <a:rPr lang="zh-CN" altLang="en-US">
                <a:solidFill>
                  <a:srgbClr val="003366"/>
                </a:solidFill>
                <a:latin typeface="Lucida Sans Unicode" pitchFamily="34" charset="0"/>
                <a:ea typeface="黑体" pitchFamily="49" charset="-122"/>
              </a:rPr>
              <a:t>创始人 －－ </a:t>
            </a:r>
            <a:r>
              <a:rPr lang="en-US" altLang="zh-CN" b="1">
                <a:latin typeface="Lucida Sans Unicode" pitchFamily="34" charset="0"/>
                <a:ea typeface="黑体" pitchFamily="49" charset="-122"/>
              </a:rPr>
              <a:t>Ivar Jacobson</a:t>
            </a:r>
          </a:p>
          <a:p>
            <a:pPr>
              <a:spcBef>
                <a:spcPct val="50000"/>
              </a:spcBef>
            </a:pPr>
            <a:r>
              <a:rPr lang="en-US" altLang="zh-CN" sz="2000">
                <a:ea typeface="黑体" pitchFamily="49" charset="-122"/>
              </a:rPr>
              <a:t>Ivar Jacobson </a:t>
            </a:r>
            <a:r>
              <a:rPr lang="zh-CN" altLang="en-US" sz="2000">
                <a:ea typeface="黑体" pitchFamily="49" charset="-122"/>
              </a:rPr>
              <a:t>博士是 </a:t>
            </a:r>
            <a:r>
              <a:rPr lang="en-US" altLang="zh-CN" sz="2000">
                <a:ea typeface="黑体" pitchFamily="49" charset="-122"/>
              </a:rPr>
              <a:t>Objectory </a:t>
            </a:r>
            <a:r>
              <a:rPr lang="zh-CN" altLang="en-US" sz="2000">
                <a:ea typeface="黑体" pitchFamily="49" charset="-122"/>
              </a:rPr>
              <a:t>方法的发明者，也是瑞典 </a:t>
            </a:r>
            <a:r>
              <a:rPr lang="en-US" altLang="zh-CN" sz="2000">
                <a:ea typeface="黑体" pitchFamily="49" charset="-122"/>
              </a:rPr>
              <a:t>Objectory AB </a:t>
            </a:r>
            <a:r>
              <a:rPr lang="zh-CN" altLang="en-US" sz="2000">
                <a:ea typeface="黑体" pitchFamily="49" charset="-122"/>
              </a:rPr>
              <a:t>公司的创始人。</a:t>
            </a:r>
            <a:r>
              <a:rPr lang="en-US" altLang="zh-CN" sz="2000">
                <a:ea typeface="黑体" pitchFamily="49" charset="-122"/>
              </a:rPr>
              <a:t>Jacobson </a:t>
            </a:r>
            <a:r>
              <a:rPr lang="zh-CN" altLang="en-US" sz="2000">
                <a:ea typeface="黑体" pitchFamily="49" charset="-122"/>
              </a:rPr>
              <a:t>博士是两本影响深远的畅销书的主要作者：</a:t>
            </a:r>
            <a:r>
              <a:rPr lang="en-US" altLang="zh-CN" sz="2000">
                <a:ea typeface="黑体" pitchFamily="49" charset="-122"/>
              </a:rPr>
              <a:t>《</a:t>
            </a:r>
            <a:r>
              <a:rPr lang="zh-CN" altLang="en-US" sz="2000">
                <a:ea typeface="黑体" pitchFamily="49" charset="-122"/>
              </a:rPr>
              <a:t>面向对象的软件工程</a:t>
            </a:r>
            <a:r>
              <a:rPr lang="en-US" altLang="zh-CN" sz="2000">
                <a:ea typeface="黑体" pitchFamily="49" charset="-122"/>
              </a:rPr>
              <a:t>―</a:t>
            </a:r>
            <a:r>
              <a:rPr lang="zh-CN" altLang="en-US" sz="2000">
                <a:ea typeface="黑体" pitchFamily="49" charset="-122"/>
              </a:rPr>
              <a:t>一种用例驱动方法</a:t>
            </a:r>
            <a:r>
              <a:rPr lang="en-US" altLang="zh-CN" sz="2000">
                <a:ea typeface="黑体" pitchFamily="49" charset="-122"/>
              </a:rPr>
              <a:t>》</a:t>
            </a:r>
            <a:r>
              <a:rPr lang="zh-CN" altLang="en-US" sz="2000">
                <a:ea typeface="黑体" pitchFamily="49" charset="-122"/>
              </a:rPr>
              <a:t>（</a:t>
            </a:r>
            <a:r>
              <a:rPr lang="en-US" altLang="zh-CN" sz="2000">
                <a:ea typeface="黑体" pitchFamily="49" charset="-122"/>
              </a:rPr>
              <a:t>1992</a:t>
            </a:r>
            <a:r>
              <a:rPr lang="zh-CN" altLang="en-US" sz="2000">
                <a:ea typeface="黑体" pitchFamily="49" charset="-122"/>
              </a:rPr>
              <a:t>年计算机语言生产力奖获得者）和 </a:t>
            </a:r>
            <a:r>
              <a:rPr lang="en-US" altLang="zh-CN" sz="2000">
                <a:ea typeface="黑体" pitchFamily="49" charset="-122"/>
              </a:rPr>
              <a:t>《</a:t>
            </a:r>
            <a:r>
              <a:rPr lang="zh-CN" altLang="en-US" sz="2000">
                <a:ea typeface="黑体" pitchFamily="49" charset="-122"/>
              </a:rPr>
              <a:t>对象的优势</a:t>
            </a:r>
            <a:r>
              <a:rPr lang="en-US" altLang="zh-CN" sz="2000">
                <a:ea typeface="黑体" pitchFamily="49" charset="-122"/>
              </a:rPr>
              <a:t>―</a:t>
            </a:r>
            <a:r>
              <a:rPr lang="zh-CN" altLang="en-US" sz="2000">
                <a:ea typeface="黑体" pitchFamily="49" charset="-122"/>
              </a:rPr>
              <a:t>采用对象技术的业务过程再工程</a:t>
            </a:r>
            <a:r>
              <a:rPr lang="en-US" altLang="zh-CN" sz="2000">
                <a:ea typeface="黑体" pitchFamily="49" charset="-122"/>
              </a:rPr>
              <a:t>》</a:t>
            </a:r>
            <a:r>
              <a:rPr lang="zh-CN" altLang="en-US" sz="2000">
                <a:ea typeface="黑体" pitchFamily="49" charset="-122"/>
              </a:rPr>
              <a:t>。</a:t>
            </a:r>
            <a:br>
              <a:rPr lang="zh-CN" altLang="en-US" sz="2000">
                <a:ea typeface="黑体" pitchFamily="49" charset="-122"/>
              </a:rPr>
            </a:br>
            <a:r>
              <a:rPr lang="zh-CN" altLang="en-US" sz="2000">
                <a:ea typeface="黑体" pitchFamily="49" charset="-122"/>
              </a:rPr>
              <a:t/>
            </a:r>
            <a:br>
              <a:rPr lang="zh-CN" altLang="en-US" sz="2000">
                <a:ea typeface="黑体" pitchFamily="49" charset="-122"/>
              </a:rPr>
            </a:br>
            <a:r>
              <a:rPr lang="en-US" altLang="zh-CN" sz="2000">
                <a:ea typeface="黑体" pitchFamily="49" charset="-122"/>
              </a:rPr>
              <a:t>Jacobson</a:t>
            </a:r>
            <a:r>
              <a:rPr lang="zh-CN" altLang="en-US" sz="2000">
                <a:ea typeface="黑体" pitchFamily="49" charset="-122"/>
              </a:rPr>
              <a:t>将</a:t>
            </a:r>
            <a:r>
              <a:rPr lang="en-US" altLang="zh-CN" sz="2000">
                <a:ea typeface="黑体" pitchFamily="49" charset="-122"/>
              </a:rPr>
              <a:t>use case</a:t>
            </a:r>
            <a:r>
              <a:rPr lang="zh-CN" altLang="en-US" sz="2000">
                <a:ea typeface="黑体" pitchFamily="49" charset="-122"/>
              </a:rPr>
              <a:t>模型与其它五种系统模型关联：</a:t>
            </a:r>
            <a:br>
              <a:rPr lang="zh-CN" altLang="en-US" sz="2000">
                <a:ea typeface="黑体" pitchFamily="49" charset="-122"/>
              </a:rPr>
            </a:br>
            <a:r>
              <a:rPr lang="zh-CN" altLang="en-US" sz="2000">
                <a:ea typeface="黑体" pitchFamily="49" charset="-122"/>
              </a:rPr>
              <a:t>　　 </a:t>
            </a:r>
            <a:r>
              <a:rPr lang="en-US" altLang="zh-CN" sz="2000">
                <a:ea typeface="黑体" pitchFamily="49" charset="-122"/>
              </a:rPr>
              <a:t>. </a:t>
            </a:r>
            <a:r>
              <a:rPr lang="zh-CN" altLang="en-US" sz="2000">
                <a:ea typeface="黑体" pitchFamily="49" charset="-122"/>
              </a:rPr>
              <a:t>领域对象模型。</a:t>
            </a:r>
            <a:r>
              <a:rPr lang="en-US" altLang="zh-CN" sz="2000">
                <a:ea typeface="黑体" pitchFamily="49" charset="-122"/>
              </a:rPr>
              <a:t>use case</a:t>
            </a:r>
            <a:r>
              <a:rPr lang="zh-CN" altLang="en-US" sz="2000">
                <a:ea typeface="黑体" pitchFamily="49" charset="-122"/>
              </a:rPr>
              <a:t>模型根据领域来表示。</a:t>
            </a:r>
            <a:br>
              <a:rPr lang="zh-CN" altLang="en-US" sz="2000">
                <a:ea typeface="黑体" pitchFamily="49" charset="-122"/>
              </a:rPr>
            </a:br>
            <a:r>
              <a:rPr lang="zh-CN" altLang="en-US" sz="2000">
                <a:ea typeface="黑体" pitchFamily="49" charset="-122"/>
              </a:rPr>
              <a:t>　　 </a:t>
            </a:r>
            <a:r>
              <a:rPr lang="en-US" altLang="zh-CN" sz="2000">
                <a:ea typeface="黑体" pitchFamily="49" charset="-122"/>
              </a:rPr>
              <a:t>. </a:t>
            </a:r>
            <a:r>
              <a:rPr lang="zh-CN" altLang="en-US" sz="2000">
                <a:ea typeface="黑体" pitchFamily="49" charset="-122"/>
              </a:rPr>
              <a:t>分析模型。</a:t>
            </a:r>
            <a:r>
              <a:rPr lang="en-US" altLang="zh-CN" sz="2000">
                <a:ea typeface="黑体" pitchFamily="49" charset="-122"/>
              </a:rPr>
              <a:t>use case</a:t>
            </a:r>
            <a:r>
              <a:rPr lang="zh-CN" altLang="en-US" sz="2000">
                <a:ea typeface="黑体" pitchFamily="49" charset="-122"/>
              </a:rPr>
              <a:t>模型通过分析来构造。</a:t>
            </a:r>
            <a:br>
              <a:rPr lang="zh-CN" altLang="en-US" sz="2000">
                <a:ea typeface="黑体" pitchFamily="49" charset="-122"/>
              </a:rPr>
            </a:br>
            <a:r>
              <a:rPr lang="zh-CN" altLang="en-US" sz="2000">
                <a:ea typeface="黑体" pitchFamily="49" charset="-122"/>
              </a:rPr>
              <a:t>　　 </a:t>
            </a:r>
            <a:r>
              <a:rPr lang="en-US" altLang="zh-CN" sz="2000">
                <a:ea typeface="黑体" pitchFamily="49" charset="-122"/>
              </a:rPr>
              <a:t>. </a:t>
            </a:r>
            <a:r>
              <a:rPr lang="zh-CN" altLang="en-US" sz="2000">
                <a:ea typeface="黑体" pitchFamily="49" charset="-122"/>
              </a:rPr>
              <a:t>设计模型。</a:t>
            </a:r>
            <a:r>
              <a:rPr lang="en-US" altLang="zh-CN" sz="2000">
                <a:ea typeface="黑体" pitchFamily="49" charset="-122"/>
              </a:rPr>
              <a:t>use case</a:t>
            </a:r>
            <a:r>
              <a:rPr lang="zh-CN" altLang="en-US" sz="2000">
                <a:ea typeface="黑体" pitchFamily="49" charset="-122"/>
              </a:rPr>
              <a:t>模型通过设计来具体化。</a:t>
            </a:r>
            <a:br>
              <a:rPr lang="zh-CN" altLang="en-US" sz="2000">
                <a:ea typeface="黑体" pitchFamily="49" charset="-122"/>
              </a:rPr>
            </a:br>
            <a:r>
              <a:rPr lang="zh-CN" altLang="en-US" sz="2000">
                <a:ea typeface="黑体" pitchFamily="49" charset="-122"/>
              </a:rPr>
              <a:t>　　 </a:t>
            </a:r>
            <a:r>
              <a:rPr lang="en-US" altLang="zh-CN" sz="2000">
                <a:ea typeface="黑体" pitchFamily="49" charset="-122"/>
              </a:rPr>
              <a:t>. </a:t>
            </a:r>
            <a:r>
              <a:rPr lang="zh-CN" altLang="en-US" sz="2000">
                <a:ea typeface="黑体" pitchFamily="49" charset="-122"/>
              </a:rPr>
              <a:t>实现模型。该模型依据具体化的设计来实现</a:t>
            </a:r>
            <a:r>
              <a:rPr lang="en-US" altLang="zh-CN" sz="2000">
                <a:ea typeface="黑体" pitchFamily="49" charset="-122"/>
              </a:rPr>
              <a:t>use case</a:t>
            </a:r>
            <a:r>
              <a:rPr lang="zh-CN" altLang="en-US" sz="2000">
                <a:ea typeface="黑体" pitchFamily="49" charset="-122"/>
              </a:rPr>
              <a:t>模型。</a:t>
            </a:r>
            <a:br>
              <a:rPr lang="zh-CN" altLang="en-US" sz="2000">
                <a:ea typeface="黑体" pitchFamily="49" charset="-122"/>
              </a:rPr>
            </a:br>
            <a:r>
              <a:rPr lang="zh-CN" altLang="en-US" sz="2000">
                <a:ea typeface="黑体" pitchFamily="49" charset="-122"/>
              </a:rPr>
              <a:t>　　 </a:t>
            </a:r>
            <a:r>
              <a:rPr lang="en-US" altLang="zh-CN" sz="2000">
                <a:ea typeface="黑体" pitchFamily="49" charset="-122"/>
              </a:rPr>
              <a:t>. </a:t>
            </a:r>
            <a:r>
              <a:rPr lang="zh-CN" altLang="en-US" sz="2000">
                <a:ea typeface="黑体" pitchFamily="49" charset="-122"/>
              </a:rPr>
              <a:t>测试模型。用来测试具体化的</a:t>
            </a:r>
            <a:r>
              <a:rPr lang="en-US" altLang="zh-CN" sz="2000">
                <a:ea typeface="黑体" pitchFamily="49" charset="-122"/>
              </a:rPr>
              <a:t>use case</a:t>
            </a:r>
            <a:r>
              <a:rPr lang="zh-CN" altLang="en-US" sz="2000">
                <a:ea typeface="黑体" pitchFamily="49" charset="-122"/>
              </a:rPr>
              <a:t>模型。 </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Concourse</Template>
  <TotalTime>82</TotalTime>
  <Words>4784</Words>
  <Application>Microsoft Office PowerPoint</Application>
  <PresentationFormat>全屏显示(4:3)</PresentationFormat>
  <Paragraphs>343</Paragraphs>
  <Slides>47</Slides>
  <Notes>21</Notes>
  <HiddenSlides>0</HiddenSlides>
  <MMClips>0</MMClips>
  <ScaleCrop>false</ScaleCrop>
  <HeadingPairs>
    <vt:vector size="8" baseType="variant">
      <vt:variant>
        <vt:lpstr>已用的字体</vt:lpstr>
      </vt:variant>
      <vt:variant>
        <vt:i4>13</vt:i4>
      </vt:variant>
      <vt:variant>
        <vt:lpstr>演示文稿设计模板</vt:lpstr>
      </vt:variant>
      <vt:variant>
        <vt:i4>8</vt:i4>
      </vt:variant>
      <vt:variant>
        <vt:lpstr>嵌入 OLE 服务器</vt:lpstr>
      </vt:variant>
      <vt:variant>
        <vt:i4>2</vt:i4>
      </vt:variant>
      <vt:variant>
        <vt:lpstr>幻灯片标题</vt:lpstr>
      </vt:variant>
      <vt:variant>
        <vt:i4>47</vt:i4>
      </vt:variant>
    </vt:vector>
  </HeadingPairs>
  <TitlesOfParts>
    <vt:vector size="70" baseType="lpstr">
      <vt:lpstr>Arial</vt:lpstr>
      <vt:lpstr>宋体</vt:lpstr>
      <vt:lpstr>Lucida Sans Unicode</vt:lpstr>
      <vt:lpstr>黑体</vt:lpstr>
      <vt:lpstr>Wingdings 3</vt:lpstr>
      <vt:lpstr>Verdana</vt:lpstr>
      <vt:lpstr>Wingdings 2</vt:lpstr>
      <vt:lpstr>Calibri</vt:lpstr>
      <vt:lpstr>Wingdings</vt:lpstr>
      <vt:lpstr>Monotype Sorts</vt:lpstr>
      <vt:lpstr>Arial Narrow</vt:lpstr>
      <vt:lpstr>»ªÎÄËÎÌå</vt:lpstr>
      <vt:lpstr>华文细黑</vt:lpstr>
      <vt:lpstr>聚合</vt:lpstr>
      <vt:lpstr>聚合</vt:lpstr>
      <vt:lpstr>聚合</vt:lpstr>
      <vt:lpstr>聚合</vt:lpstr>
      <vt:lpstr>聚合</vt:lpstr>
      <vt:lpstr>聚合</vt:lpstr>
      <vt:lpstr>聚合</vt:lpstr>
      <vt:lpstr>聚合</vt:lpstr>
      <vt:lpstr>Image</vt:lpstr>
      <vt:lpstr>Visio</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基于UML的软件开发过程</dc:title>
  <cp:lastModifiedBy>yjy</cp:lastModifiedBy>
  <cp:revision>10</cp:revision>
  <dcterms:modified xsi:type="dcterms:W3CDTF">2016-09-26T12:04:28Z</dcterms:modified>
</cp:coreProperties>
</file>